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327" r:id="rId6"/>
    <p:sldId id="257" r:id="rId7"/>
    <p:sldId id="258" r:id="rId8"/>
    <p:sldId id="325" r:id="rId9"/>
    <p:sldId id="259" r:id="rId10"/>
    <p:sldId id="322" r:id="rId11"/>
    <p:sldId id="326" r:id="rId12"/>
    <p:sldId id="272" r:id="rId13"/>
    <p:sldId id="288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03111-743C-4C46-9C12-46011E22A15B}" v="122" dt="2023-09-19T09:51:14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rîs de Vos" userId="c2e7075756a5bba1" providerId="LiveId" clId="{55203111-743C-4C46-9C12-46011E22A15B}"/>
    <pc:docChg chg="undo custSel addSld delSld modSld sldOrd">
      <pc:chgData name="Idrîs de Vos" userId="c2e7075756a5bba1" providerId="LiveId" clId="{55203111-743C-4C46-9C12-46011E22A15B}" dt="2023-09-19T09:53:10.997" v="1153" actId="20577"/>
      <pc:docMkLst>
        <pc:docMk/>
      </pc:docMkLst>
      <pc:sldChg chg="modSp new mod">
        <pc:chgData name="Idrîs de Vos" userId="c2e7075756a5bba1" providerId="LiveId" clId="{55203111-743C-4C46-9C12-46011E22A15B}" dt="2023-09-19T08:54:21.913" v="149" actId="207"/>
        <pc:sldMkLst>
          <pc:docMk/>
          <pc:sldMk cId="2090381952" sldId="256"/>
        </pc:sldMkLst>
        <pc:spChg chg="mod">
          <ac:chgData name="Idrîs de Vos" userId="c2e7075756a5bba1" providerId="LiveId" clId="{55203111-743C-4C46-9C12-46011E22A15B}" dt="2023-09-19T08:54:12.317" v="147" actId="1076"/>
          <ac:spMkLst>
            <pc:docMk/>
            <pc:sldMk cId="2090381952" sldId="256"/>
            <ac:spMk id="2" creationId="{D0C91F74-78E9-002B-68B0-EC83DD3FD846}"/>
          </ac:spMkLst>
        </pc:spChg>
        <pc:spChg chg="mod">
          <ac:chgData name="Idrîs de Vos" userId="c2e7075756a5bba1" providerId="LiveId" clId="{55203111-743C-4C46-9C12-46011E22A15B}" dt="2023-09-19T08:54:21.913" v="149" actId="207"/>
          <ac:spMkLst>
            <pc:docMk/>
            <pc:sldMk cId="2090381952" sldId="256"/>
            <ac:spMk id="3" creationId="{143769DF-2DE3-317B-A739-6FCD3AFEB59A}"/>
          </ac:spMkLst>
        </pc:spChg>
      </pc:sldChg>
      <pc:sldChg chg="addSp delSp modSp new mod">
        <pc:chgData name="Idrîs de Vos" userId="c2e7075756a5bba1" providerId="LiveId" clId="{55203111-743C-4C46-9C12-46011E22A15B}" dt="2023-09-19T09:52:48.852" v="1129" actId="1076"/>
        <pc:sldMkLst>
          <pc:docMk/>
          <pc:sldMk cId="3636668862" sldId="257"/>
        </pc:sldMkLst>
        <pc:spChg chg="mod">
          <ac:chgData name="Idrîs de Vos" userId="c2e7075756a5bba1" providerId="LiveId" clId="{55203111-743C-4C46-9C12-46011E22A15B}" dt="2023-09-19T09:52:48.852" v="1129" actId="1076"/>
          <ac:spMkLst>
            <pc:docMk/>
            <pc:sldMk cId="3636668862" sldId="257"/>
            <ac:spMk id="2" creationId="{322756B2-3972-F61C-16F0-F5238D3E77A2}"/>
          </ac:spMkLst>
        </pc:spChg>
        <pc:spChg chg="del">
          <ac:chgData name="Idrîs de Vos" userId="c2e7075756a5bba1" providerId="LiveId" clId="{55203111-743C-4C46-9C12-46011E22A15B}" dt="2023-09-19T08:55:27.394" v="161" actId="478"/>
          <ac:spMkLst>
            <pc:docMk/>
            <pc:sldMk cId="3636668862" sldId="257"/>
            <ac:spMk id="3" creationId="{489ED1B9-192D-A30C-1623-40B9F4BDF97F}"/>
          </ac:spMkLst>
        </pc:spChg>
        <pc:picChg chg="add mod">
          <ac:chgData name="Idrîs de Vos" userId="c2e7075756a5bba1" providerId="LiveId" clId="{55203111-743C-4C46-9C12-46011E22A15B}" dt="2023-09-19T08:57:09.763" v="177" actId="1076"/>
          <ac:picMkLst>
            <pc:docMk/>
            <pc:sldMk cId="3636668862" sldId="257"/>
            <ac:picMk id="4" creationId="{74F409C4-E8EE-FEA7-4729-2B7BCB05CC74}"/>
          </ac:picMkLst>
        </pc:picChg>
        <pc:picChg chg="add del mod">
          <ac:chgData name="Idrîs de Vos" userId="c2e7075756a5bba1" providerId="LiveId" clId="{55203111-743C-4C46-9C12-46011E22A15B}" dt="2023-09-19T08:56:43.143" v="166" actId="478"/>
          <ac:picMkLst>
            <pc:docMk/>
            <pc:sldMk cId="3636668862" sldId="257"/>
            <ac:picMk id="5" creationId="{52058E1A-7971-8A08-45D0-FAF93028E866}"/>
          </ac:picMkLst>
        </pc:picChg>
        <pc:picChg chg="add mod">
          <ac:chgData name="Idrîs de Vos" userId="c2e7075756a5bba1" providerId="LiveId" clId="{55203111-743C-4C46-9C12-46011E22A15B}" dt="2023-09-19T08:57:07.249" v="176" actId="1076"/>
          <ac:picMkLst>
            <pc:docMk/>
            <pc:sldMk cId="3636668862" sldId="257"/>
            <ac:picMk id="6" creationId="{01855B11-4CD4-AD0D-2A88-52E198B84000}"/>
          </ac:picMkLst>
        </pc:picChg>
        <pc:picChg chg="add mod">
          <ac:chgData name="Idrîs de Vos" userId="c2e7075756a5bba1" providerId="LiveId" clId="{55203111-743C-4C46-9C12-46011E22A15B}" dt="2023-09-19T08:57:02.806" v="175" actId="1076"/>
          <ac:picMkLst>
            <pc:docMk/>
            <pc:sldMk cId="3636668862" sldId="257"/>
            <ac:picMk id="7" creationId="{CA0BDA0A-94D7-90CD-1E66-C2F6BEA00397}"/>
          </ac:picMkLst>
        </pc:picChg>
        <pc:picChg chg="add mod">
          <ac:chgData name="Idrîs de Vos" userId="c2e7075756a5bba1" providerId="LiveId" clId="{55203111-743C-4C46-9C12-46011E22A15B}" dt="2023-09-19T08:57:00.406" v="174" actId="1076"/>
          <ac:picMkLst>
            <pc:docMk/>
            <pc:sldMk cId="3636668862" sldId="257"/>
            <ac:picMk id="8" creationId="{CBF1692A-6F88-19AA-3544-059CEAE7520C}"/>
          </ac:picMkLst>
        </pc:picChg>
        <pc:picChg chg="add mod">
          <ac:chgData name="Idrîs de Vos" userId="c2e7075756a5bba1" providerId="LiveId" clId="{55203111-743C-4C46-9C12-46011E22A15B}" dt="2023-09-19T08:56:58.508" v="173" actId="1076"/>
          <ac:picMkLst>
            <pc:docMk/>
            <pc:sldMk cId="3636668862" sldId="257"/>
            <ac:picMk id="9" creationId="{395FD796-F7C5-AE12-E3B1-2FBF3A6E14AD}"/>
          </ac:picMkLst>
        </pc:picChg>
        <pc:picChg chg="add mod">
          <ac:chgData name="Idrîs de Vos" userId="c2e7075756a5bba1" providerId="LiveId" clId="{55203111-743C-4C46-9C12-46011E22A15B}" dt="2023-09-19T08:56:56.736" v="172" actId="1076"/>
          <ac:picMkLst>
            <pc:docMk/>
            <pc:sldMk cId="3636668862" sldId="257"/>
            <ac:picMk id="10" creationId="{963BEA2E-9F58-BAE4-B657-FA12D182DE00}"/>
          </ac:picMkLst>
        </pc:picChg>
      </pc:sldChg>
      <pc:sldChg chg="addSp delSp modSp new mod">
        <pc:chgData name="Idrîs de Vos" userId="c2e7075756a5bba1" providerId="LiveId" clId="{55203111-743C-4C46-9C12-46011E22A15B}" dt="2023-09-19T09:53:00.541" v="1143" actId="20577"/>
        <pc:sldMkLst>
          <pc:docMk/>
          <pc:sldMk cId="2323905328" sldId="258"/>
        </pc:sldMkLst>
        <pc:spChg chg="mod">
          <ac:chgData name="Idrîs de Vos" userId="c2e7075756a5bba1" providerId="LiveId" clId="{55203111-743C-4C46-9C12-46011E22A15B}" dt="2023-09-19T09:53:00.541" v="1143" actId="20577"/>
          <ac:spMkLst>
            <pc:docMk/>
            <pc:sldMk cId="2323905328" sldId="258"/>
            <ac:spMk id="2" creationId="{A21CDE6B-911E-68F5-8EB9-BA2E3D85FF1C}"/>
          </ac:spMkLst>
        </pc:spChg>
        <pc:spChg chg="del">
          <ac:chgData name="Idrîs de Vos" userId="c2e7075756a5bba1" providerId="LiveId" clId="{55203111-743C-4C46-9C12-46011E22A15B}" dt="2023-09-19T08:58:26.485" v="191" actId="478"/>
          <ac:spMkLst>
            <pc:docMk/>
            <pc:sldMk cId="2323905328" sldId="258"/>
            <ac:spMk id="3" creationId="{63C076A0-3222-86FD-6292-EF085C013CDA}"/>
          </ac:spMkLst>
        </pc:spChg>
        <pc:picChg chg="add mod">
          <ac:chgData name="Idrîs de Vos" userId="c2e7075756a5bba1" providerId="LiveId" clId="{55203111-743C-4C46-9C12-46011E22A15B}" dt="2023-09-19T08:58:30.017" v="192" actId="1076"/>
          <ac:picMkLst>
            <pc:docMk/>
            <pc:sldMk cId="2323905328" sldId="258"/>
            <ac:picMk id="4" creationId="{4A87C9D1-0F55-518A-95ED-AE3C238CEC77}"/>
          </ac:picMkLst>
        </pc:picChg>
        <pc:picChg chg="add mod">
          <ac:chgData name="Idrîs de Vos" userId="c2e7075756a5bba1" providerId="LiveId" clId="{55203111-743C-4C46-9C12-46011E22A15B}" dt="2023-09-19T08:58:50.333" v="195" actId="14100"/>
          <ac:picMkLst>
            <pc:docMk/>
            <pc:sldMk cId="2323905328" sldId="258"/>
            <ac:picMk id="5" creationId="{C3AE4430-4A5A-4F2F-6E26-0B37A560C5C9}"/>
          </ac:picMkLst>
        </pc:picChg>
        <pc:picChg chg="add mod">
          <ac:chgData name="Idrîs de Vos" userId="c2e7075756a5bba1" providerId="LiveId" clId="{55203111-743C-4C46-9C12-46011E22A15B}" dt="2023-09-19T08:59:05.820" v="198" actId="14100"/>
          <ac:picMkLst>
            <pc:docMk/>
            <pc:sldMk cId="2323905328" sldId="258"/>
            <ac:picMk id="6" creationId="{9C6CE4DA-11C7-A7D6-1726-B275CE6D8D9C}"/>
          </ac:picMkLst>
        </pc:picChg>
        <pc:picChg chg="add mod">
          <ac:chgData name="Idrîs de Vos" userId="c2e7075756a5bba1" providerId="LiveId" clId="{55203111-743C-4C46-9C12-46011E22A15B}" dt="2023-09-19T08:59:24.936" v="203" actId="1076"/>
          <ac:picMkLst>
            <pc:docMk/>
            <pc:sldMk cId="2323905328" sldId="258"/>
            <ac:picMk id="7" creationId="{5C39A180-C9AD-14ED-D483-86132E91D9EB}"/>
          </ac:picMkLst>
        </pc:picChg>
      </pc:sldChg>
      <pc:sldChg chg="addSp delSp modSp new mod modAnim">
        <pc:chgData name="Idrîs de Vos" userId="c2e7075756a5bba1" providerId="LiveId" clId="{55203111-743C-4C46-9C12-46011E22A15B}" dt="2023-09-19T09:07:09.171" v="248" actId="478"/>
        <pc:sldMkLst>
          <pc:docMk/>
          <pc:sldMk cId="2878430573" sldId="259"/>
        </pc:sldMkLst>
        <pc:spChg chg="mod">
          <ac:chgData name="Idrîs de Vos" userId="c2e7075756a5bba1" providerId="LiveId" clId="{55203111-743C-4C46-9C12-46011E22A15B}" dt="2023-09-19T09:01:02.477" v="222" actId="20577"/>
          <ac:spMkLst>
            <pc:docMk/>
            <pc:sldMk cId="2878430573" sldId="259"/>
            <ac:spMk id="2" creationId="{A90C5217-7AA6-6F1B-453B-A56E131AC00E}"/>
          </ac:spMkLst>
        </pc:spChg>
        <pc:spChg chg="del">
          <ac:chgData name="Idrîs de Vos" userId="c2e7075756a5bba1" providerId="LiveId" clId="{55203111-743C-4C46-9C12-46011E22A15B}" dt="2023-09-19T09:00:19.689" v="206" actId="478"/>
          <ac:spMkLst>
            <pc:docMk/>
            <pc:sldMk cId="2878430573" sldId="259"/>
            <ac:spMk id="3" creationId="{7B0F58FF-490D-3D75-8CCC-4EEA3B94450A}"/>
          </ac:spMkLst>
        </pc:spChg>
        <pc:picChg chg="add mod ord">
          <ac:chgData name="Idrîs de Vos" userId="c2e7075756a5bba1" providerId="LiveId" clId="{55203111-743C-4C46-9C12-46011E22A15B}" dt="2023-09-19T09:00:45.823" v="209" actId="167"/>
          <ac:picMkLst>
            <pc:docMk/>
            <pc:sldMk cId="2878430573" sldId="259"/>
            <ac:picMk id="4" creationId="{5772B3D5-5858-0C54-EF6C-DA00898DD793}"/>
          </ac:picMkLst>
        </pc:picChg>
        <pc:picChg chg="add mod">
          <ac:chgData name="Idrîs de Vos" userId="c2e7075756a5bba1" providerId="LiveId" clId="{55203111-743C-4C46-9C12-46011E22A15B}" dt="2023-09-19T09:02:02.108" v="224" actId="1076"/>
          <ac:picMkLst>
            <pc:docMk/>
            <pc:sldMk cId="2878430573" sldId="259"/>
            <ac:picMk id="5" creationId="{ABB63F75-6358-9600-B0CD-60516A833957}"/>
          </ac:picMkLst>
        </pc:picChg>
        <pc:picChg chg="add mod">
          <ac:chgData name="Idrîs de Vos" userId="c2e7075756a5bba1" providerId="LiveId" clId="{55203111-743C-4C46-9C12-46011E22A15B}" dt="2023-09-19T09:02:10.687" v="226" actId="1076"/>
          <ac:picMkLst>
            <pc:docMk/>
            <pc:sldMk cId="2878430573" sldId="259"/>
            <ac:picMk id="6" creationId="{FDD1A40B-F4BC-D810-E2C2-27157D87E2E3}"/>
          </ac:picMkLst>
        </pc:picChg>
        <pc:picChg chg="add mod">
          <ac:chgData name="Idrîs de Vos" userId="c2e7075756a5bba1" providerId="LiveId" clId="{55203111-743C-4C46-9C12-46011E22A15B}" dt="2023-09-19T09:02:15.515" v="228" actId="1076"/>
          <ac:picMkLst>
            <pc:docMk/>
            <pc:sldMk cId="2878430573" sldId="259"/>
            <ac:picMk id="7" creationId="{4E390388-DB1F-6662-5873-4046ACE334D4}"/>
          </ac:picMkLst>
        </pc:picChg>
        <pc:picChg chg="add mod">
          <ac:chgData name="Idrîs de Vos" userId="c2e7075756a5bba1" providerId="LiveId" clId="{55203111-743C-4C46-9C12-46011E22A15B}" dt="2023-09-19T09:02:22.045" v="230" actId="1076"/>
          <ac:picMkLst>
            <pc:docMk/>
            <pc:sldMk cId="2878430573" sldId="259"/>
            <ac:picMk id="8" creationId="{A840D472-1B26-2767-B451-EBB7B8A9E508}"/>
          </ac:picMkLst>
        </pc:picChg>
        <pc:picChg chg="add mod">
          <ac:chgData name="Idrîs de Vos" userId="c2e7075756a5bba1" providerId="LiveId" clId="{55203111-743C-4C46-9C12-46011E22A15B}" dt="2023-09-19T09:03:06.525" v="233" actId="14100"/>
          <ac:picMkLst>
            <pc:docMk/>
            <pc:sldMk cId="2878430573" sldId="259"/>
            <ac:picMk id="9" creationId="{BB3384A1-C8DF-21CF-3E8E-7FD10DF61948}"/>
          </ac:picMkLst>
        </pc:picChg>
        <pc:picChg chg="add mod">
          <ac:chgData name="Idrîs de Vos" userId="c2e7075756a5bba1" providerId="LiveId" clId="{55203111-743C-4C46-9C12-46011E22A15B}" dt="2023-09-19T09:03:26.419" v="240" actId="1076"/>
          <ac:picMkLst>
            <pc:docMk/>
            <pc:sldMk cId="2878430573" sldId="259"/>
            <ac:picMk id="10" creationId="{39513508-7362-8DFA-2C2E-D1B5EB772CF9}"/>
          </ac:picMkLst>
        </pc:picChg>
        <pc:picChg chg="add del mod">
          <ac:chgData name="Idrîs de Vos" userId="c2e7075756a5bba1" providerId="LiveId" clId="{55203111-743C-4C46-9C12-46011E22A15B}" dt="2023-09-19T09:07:09.171" v="248" actId="478"/>
          <ac:picMkLst>
            <pc:docMk/>
            <pc:sldMk cId="2878430573" sldId="259"/>
            <ac:picMk id="11" creationId="{35F94293-944D-ED81-16D3-5339D0C118F1}"/>
          </ac:picMkLst>
        </pc:picChg>
      </pc:sldChg>
      <pc:sldChg chg="add del">
        <pc:chgData name="Idrîs de Vos" userId="c2e7075756a5bba1" providerId="LiveId" clId="{55203111-743C-4C46-9C12-46011E22A15B}" dt="2023-09-19T09:06:45.888" v="244"/>
        <pc:sldMkLst>
          <pc:docMk/>
          <pc:sldMk cId="2244744751" sldId="261"/>
        </pc:sldMkLst>
      </pc:sldChg>
      <pc:sldChg chg="addSp delSp modSp mod delAnim modAnim">
        <pc:chgData name="Idrîs de Vos" userId="c2e7075756a5bba1" providerId="LiveId" clId="{55203111-743C-4C46-9C12-46011E22A15B}" dt="2023-09-19T09:27:35.527" v="519" actId="1076"/>
        <pc:sldMkLst>
          <pc:docMk/>
          <pc:sldMk cId="2252696689" sldId="268"/>
        </pc:sldMkLst>
        <pc:spChg chg="del">
          <ac:chgData name="Idrîs de Vos" userId="c2e7075756a5bba1" providerId="LiveId" clId="{55203111-743C-4C46-9C12-46011E22A15B}" dt="2023-09-19T09:23:57.320" v="444" actId="478"/>
          <ac:spMkLst>
            <pc:docMk/>
            <pc:sldMk cId="2252696689" sldId="268"/>
            <ac:spMk id="27" creationId="{E7D61B35-6F9B-4D30-A5BD-CB091A838324}"/>
          </ac:spMkLst>
        </pc:spChg>
        <pc:spChg chg="del">
          <ac:chgData name="Idrîs de Vos" userId="c2e7075756a5bba1" providerId="LiveId" clId="{55203111-743C-4C46-9C12-46011E22A15B}" dt="2023-09-19T09:24:13.995" v="453" actId="478"/>
          <ac:spMkLst>
            <pc:docMk/>
            <pc:sldMk cId="2252696689" sldId="268"/>
            <ac:spMk id="28" creationId="{ED2818CC-B4DE-4756-A176-05BB817E6255}"/>
          </ac:spMkLst>
        </pc:spChg>
        <pc:spChg chg="del">
          <ac:chgData name="Idrîs de Vos" userId="c2e7075756a5bba1" providerId="LiveId" clId="{55203111-743C-4C46-9C12-46011E22A15B}" dt="2023-09-19T09:24:12.803" v="452" actId="478"/>
          <ac:spMkLst>
            <pc:docMk/>
            <pc:sldMk cId="2252696689" sldId="268"/>
            <ac:spMk id="31" creationId="{B9A7F0FF-5F36-43A0-8FAA-12509A8C181B}"/>
          </ac:spMkLst>
        </pc:spChg>
        <pc:spChg chg="del">
          <ac:chgData name="Idrîs de Vos" userId="c2e7075756a5bba1" providerId="LiveId" clId="{55203111-743C-4C46-9C12-46011E22A15B}" dt="2023-09-19T09:24:11.267" v="451" actId="478"/>
          <ac:spMkLst>
            <pc:docMk/>
            <pc:sldMk cId="2252696689" sldId="268"/>
            <ac:spMk id="34" creationId="{3A6FB14E-EEC2-4AC7-97D8-16C4C186BF3B}"/>
          </ac:spMkLst>
        </pc:spChg>
        <pc:spChg chg="del">
          <ac:chgData name="Idrîs de Vos" userId="c2e7075756a5bba1" providerId="LiveId" clId="{55203111-743C-4C46-9C12-46011E22A15B}" dt="2023-09-19T09:24:09.698" v="450" actId="478"/>
          <ac:spMkLst>
            <pc:docMk/>
            <pc:sldMk cId="2252696689" sldId="268"/>
            <ac:spMk id="35" creationId="{9413B768-7B35-413E-B325-1E12FABBC6CE}"/>
          </ac:spMkLst>
        </pc:spChg>
        <pc:spChg chg="del">
          <ac:chgData name="Idrîs de Vos" userId="c2e7075756a5bba1" providerId="LiveId" clId="{55203111-743C-4C46-9C12-46011E22A15B}" dt="2023-09-19T09:24:08.175" v="449" actId="478"/>
          <ac:spMkLst>
            <pc:docMk/>
            <pc:sldMk cId="2252696689" sldId="268"/>
            <ac:spMk id="36" creationId="{408D36B2-740C-4AD8-9C94-EB1A00AFBB13}"/>
          </ac:spMkLst>
        </pc:spChg>
        <pc:spChg chg="del mod">
          <ac:chgData name="Idrîs de Vos" userId="c2e7075756a5bba1" providerId="LiveId" clId="{55203111-743C-4C46-9C12-46011E22A15B}" dt="2023-09-19T09:24:00.316" v="446" actId="478"/>
          <ac:spMkLst>
            <pc:docMk/>
            <pc:sldMk cId="2252696689" sldId="268"/>
            <ac:spMk id="37" creationId="{BC3C7645-264E-4CC3-A19C-72A8E9C19734}"/>
          </ac:spMkLst>
        </pc:spChg>
        <pc:picChg chg="del">
          <ac:chgData name="Idrîs de Vos" userId="c2e7075756a5bba1" providerId="LiveId" clId="{55203111-743C-4C46-9C12-46011E22A15B}" dt="2023-09-19T09:24:42.913" v="465" actId="478"/>
          <ac:picMkLst>
            <pc:docMk/>
            <pc:sldMk cId="2252696689" sldId="268"/>
            <ac:picMk id="2" creationId="{A256DC95-A258-4B51-993F-764A89880EAB}"/>
          </ac:picMkLst>
        </pc:picChg>
        <pc:picChg chg="del">
          <ac:chgData name="Idrîs de Vos" userId="c2e7075756a5bba1" providerId="LiveId" clId="{55203111-743C-4C46-9C12-46011E22A15B}" dt="2023-09-19T09:24:40.482" v="462" actId="478"/>
          <ac:picMkLst>
            <pc:docMk/>
            <pc:sldMk cId="2252696689" sldId="268"/>
            <ac:picMk id="4" creationId="{C824B340-95F6-4C97-9B6F-F03BA5AD4B05}"/>
          </ac:picMkLst>
        </pc:picChg>
        <pc:picChg chg="mod">
          <ac:chgData name="Idrîs de Vos" userId="c2e7075756a5bba1" providerId="LiveId" clId="{55203111-743C-4C46-9C12-46011E22A15B}" dt="2023-09-19T09:25:44.397" v="480" actId="1076"/>
          <ac:picMkLst>
            <pc:docMk/>
            <pc:sldMk cId="2252696689" sldId="268"/>
            <ac:picMk id="6" creationId="{CEDFC119-D0BD-4E1B-9057-EEC44E9BA167}"/>
          </ac:picMkLst>
        </pc:picChg>
        <pc:picChg chg="mod">
          <ac:chgData name="Idrîs de Vos" userId="c2e7075756a5bba1" providerId="LiveId" clId="{55203111-743C-4C46-9C12-46011E22A15B}" dt="2023-09-19T09:25:17.577" v="472" actId="1076"/>
          <ac:picMkLst>
            <pc:docMk/>
            <pc:sldMk cId="2252696689" sldId="268"/>
            <ac:picMk id="7" creationId="{00000000-0000-0000-0000-000000000000}"/>
          </ac:picMkLst>
        </pc:picChg>
        <pc:picChg chg="del">
          <ac:chgData name="Idrîs de Vos" userId="c2e7075756a5bba1" providerId="LiveId" clId="{55203111-743C-4C46-9C12-46011E22A15B}" dt="2023-09-19T09:24:27.658" v="454" actId="478"/>
          <ac:picMkLst>
            <pc:docMk/>
            <pc:sldMk cId="2252696689" sldId="268"/>
            <ac:picMk id="8" creationId="{3EE9D822-6AFE-4690-B60D-74408C09E59B}"/>
          </ac:picMkLst>
        </pc:picChg>
        <pc:picChg chg="mod ord">
          <ac:chgData name="Idrîs de Vos" userId="c2e7075756a5bba1" providerId="LiveId" clId="{55203111-743C-4C46-9C12-46011E22A15B}" dt="2023-09-19T09:25:22.931" v="473" actId="1076"/>
          <ac:picMkLst>
            <pc:docMk/>
            <pc:sldMk cId="2252696689" sldId="268"/>
            <ac:picMk id="9" creationId="{00000000-0000-0000-0000-000000000000}"/>
          </ac:picMkLst>
        </pc:picChg>
        <pc:picChg chg="add mod">
          <ac:chgData name="Idrîs de Vos" userId="c2e7075756a5bba1" providerId="LiveId" clId="{55203111-743C-4C46-9C12-46011E22A15B}" dt="2023-09-19T09:25:12.322" v="470" actId="14100"/>
          <ac:picMkLst>
            <pc:docMk/>
            <pc:sldMk cId="2252696689" sldId="268"/>
            <ac:picMk id="10" creationId="{C139360D-3767-C14B-9FF2-F36809EF5592}"/>
          </ac:picMkLst>
        </pc:picChg>
        <pc:picChg chg="add mod">
          <ac:chgData name="Idrîs de Vos" userId="c2e7075756a5bba1" providerId="LiveId" clId="{55203111-743C-4C46-9C12-46011E22A15B}" dt="2023-09-19T09:25:33.155" v="476" actId="14100"/>
          <ac:picMkLst>
            <pc:docMk/>
            <pc:sldMk cId="2252696689" sldId="268"/>
            <ac:picMk id="11" creationId="{D95110DD-09F0-6785-59D8-0EE6E0497407}"/>
          </ac:picMkLst>
        </pc:picChg>
        <pc:picChg chg="add mod">
          <ac:chgData name="Idrîs de Vos" userId="c2e7075756a5bba1" providerId="LiveId" clId="{55203111-743C-4C46-9C12-46011E22A15B}" dt="2023-09-19T09:25:55.931" v="482" actId="1076"/>
          <ac:picMkLst>
            <pc:docMk/>
            <pc:sldMk cId="2252696689" sldId="268"/>
            <ac:picMk id="12" creationId="{A88CF10B-7636-D2A4-BF30-88F678D98C6B}"/>
          </ac:picMkLst>
        </pc:picChg>
        <pc:picChg chg="add mod">
          <ac:chgData name="Idrîs de Vos" userId="c2e7075756a5bba1" providerId="LiveId" clId="{55203111-743C-4C46-9C12-46011E22A15B}" dt="2023-09-19T09:25:59.416" v="484" actId="1076"/>
          <ac:picMkLst>
            <pc:docMk/>
            <pc:sldMk cId="2252696689" sldId="268"/>
            <ac:picMk id="13" creationId="{0E3DF331-9629-C0DE-8B36-FECC3ED203BC}"/>
          </ac:picMkLst>
        </pc:picChg>
        <pc:picChg chg="add mod">
          <ac:chgData name="Idrîs de Vos" userId="c2e7075756a5bba1" providerId="LiveId" clId="{55203111-743C-4C46-9C12-46011E22A15B}" dt="2023-09-19T09:26:02.976" v="486" actId="1076"/>
          <ac:picMkLst>
            <pc:docMk/>
            <pc:sldMk cId="2252696689" sldId="268"/>
            <ac:picMk id="14" creationId="{47B4184C-8AA2-F4AF-72A5-48F5CD296144}"/>
          </ac:picMkLst>
        </pc:picChg>
        <pc:picChg chg="add mod">
          <ac:chgData name="Idrîs de Vos" userId="c2e7075756a5bba1" providerId="LiveId" clId="{55203111-743C-4C46-9C12-46011E22A15B}" dt="2023-09-19T09:26:08.842" v="488" actId="1076"/>
          <ac:picMkLst>
            <pc:docMk/>
            <pc:sldMk cId="2252696689" sldId="268"/>
            <ac:picMk id="15" creationId="{BAA0D02B-8FA1-0BCF-7380-5CA34402747B}"/>
          </ac:picMkLst>
        </pc:picChg>
        <pc:picChg chg="add mod">
          <ac:chgData name="Idrîs de Vos" userId="c2e7075756a5bba1" providerId="LiveId" clId="{55203111-743C-4C46-9C12-46011E22A15B}" dt="2023-09-19T09:26:15.895" v="491" actId="1076"/>
          <ac:picMkLst>
            <pc:docMk/>
            <pc:sldMk cId="2252696689" sldId="268"/>
            <ac:picMk id="16" creationId="{51BFEC1A-8271-FE6B-EA60-E91461B4BE40}"/>
          </ac:picMkLst>
        </pc:picChg>
        <pc:picChg chg="del">
          <ac:chgData name="Idrîs de Vos" userId="c2e7075756a5bba1" providerId="LiveId" clId="{55203111-743C-4C46-9C12-46011E22A15B}" dt="2023-09-19T09:24:36.473" v="459" actId="478"/>
          <ac:picMkLst>
            <pc:docMk/>
            <pc:sldMk cId="2252696689" sldId="268"/>
            <ac:picMk id="17" creationId="{C8713542-B546-46F4-8592-08DD7C3B133C}"/>
          </ac:picMkLst>
        </pc:picChg>
        <pc:picChg chg="add mod">
          <ac:chgData name="Idrîs de Vos" userId="c2e7075756a5bba1" providerId="LiveId" clId="{55203111-743C-4C46-9C12-46011E22A15B}" dt="2023-09-19T09:26:19.896" v="493" actId="1076"/>
          <ac:picMkLst>
            <pc:docMk/>
            <pc:sldMk cId="2252696689" sldId="268"/>
            <ac:picMk id="18" creationId="{4472DAB1-56EC-5489-5431-5AA84BA7F877}"/>
          </ac:picMkLst>
        </pc:picChg>
        <pc:picChg chg="add mod">
          <ac:chgData name="Idrîs de Vos" userId="c2e7075756a5bba1" providerId="LiveId" clId="{55203111-743C-4C46-9C12-46011E22A15B}" dt="2023-09-19T09:26:29.482" v="495" actId="1076"/>
          <ac:picMkLst>
            <pc:docMk/>
            <pc:sldMk cId="2252696689" sldId="268"/>
            <ac:picMk id="19" creationId="{19F5336A-A02F-2ED2-E18F-0A1B7FAA7614}"/>
          </ac:picMkLst>
        </pc:picChg>
        <pc:picChg chg="del">
          <ac:chgData name="Idrîs de Vos" userId="c2e7075756a5bba1" providerId="LiveId" clId="{55203111-743C-4C46-9C12-46011E22A15B}" dt="2023-09-19T09:24:33.999" v="458" actId="478"/>
          <ac:picMkLst>
            <pc:docMk/>
            <pc:sldMk cId="2252696689" sldId="268"/>
            <ac:picMk id="20" creationId="{00000000-0000-0000-0000-000000000000}"/>
          </ac:picMkLst>
        </pc:picChg>
        <pc:picChg chg="del">
          <ac:chgData name="Idrîs de Vos" userId="c2e7075756a5bba1" providerId="LiveId" clId="{55203111-743C-4C46-9C12-46011E22A15B}" dt="2023-09-19T09:24:33.372" v="457" actId="478"/>
          <ac:picMkLst>
            <pc:docMk/>
            <pc:sldMk cId="2252696689" sldId="268"/>
            <ac:picMk id="21" creationId="{7DE43010-346F-4CD0-89DA-B9B6F58C3672}"/>
          </ac:picMkLst>
        </pc:picChg>
        <pc:picChg chg="del">
          <ac:chgData name="Idrîs de Vos" userId="c2e7075756a5bba1" providerId="LiveId" clId="{55203111-743C-4C46-9C12-46011E22A15B}" dt="2023-09-19T09:24:42.348" v="464" actId="478"/>
          <ac:picMkLst>
            <pc:docMk/>
            <pc:sldMk cId="2252696689" sldId="268"/>
            <ac:picMk id="22" creationId="{00000000-0000-0000-0000-000000000000}"/>
          </ac:picMkLst>
        </pc:picChg>
        <pc:picChg chg="add mod">
          <ac:chgData name="Idrîs de Vos" userId="c2e7075756a5bba1" providerId="LiveId" clId="{55203111-743C-4C46-9C12-46011E22A15B}" dt="2023-09-19T09:26:33.116" v="497" actId="1076"/>
          <ac:picMkLst>
            <pc:docMk/>
            <pc:sldMk cId="2252696689" sldId="268"/>
            <ac:picMk id="23" creationId="{7D4F8A51-8972-C91F-26F6-D4048FBBE953}"/>
          </ac:picMkLst>
        </pc:picChg>
        <pc:picChg chg="del">
          <ac:chgData name="Idrîs de Vos" userId="c2e7075756a5bba1" providerId="LiveId" clId="{55203111-743C-4C46-9C12-46011E22A15B}" dt="2023-09-19T09:24:28.834" v="455" actId="478"/>
          <ac:picMkLst>
            <pc:docMk/>
            <pc:sldMk cId="2252696689" sldId="268"/>
            <ac:picMk id="24" creationId="{99595F06-B257-4406-B536-2B7D335C0652}"/>
          </ac:picMkLst>
        </pc:picChg>
        <pc:picChg chg="add mod">
          <ac:chgData name="Idrîs de Vos" userId="c2e7075756a5bba1" providerId="LiveId" clId="{55203111-743C-4C46-9C12-46011E22A15B}" dt="2023-09-19T09:27:07.434" v="511" actId="1076"/>
          <ac:picMkLst>
            <pc:docMk/>
            <pc:sldMk cId="2252696689" sldId="268"/>
            <ac:picMk id="25" creationId="{73309704-3A43-A08B-296C-C964A3D75F0D}"/>
          </ac:picMkLst>
        </pc:picChg>
        <pc:picChg chg="del">
          <ac:chgData name="Idrîs de Vos" userId="c2e7075756a5bba1" providerId="LiveId" clId="{55203111-743C-4C46-9C12-46011E22A15B}" dt="2023-09-19T09:24:31.835" v="456" actId="478"/>
          <ac:picMkLst>
            <pc:docMk/>
            <pc:sldMk cId="2252696689" sldId="268"/>
            <ac:picMk id="26" creationId="{AAA57771-04AA-4972-8BE1-537751A35420}"/>
          </ac:picMkLst>
        </pc:picChg>
        <pc:picChg chg="mod">
          <ac:chgData name="Idrîs de Vos" userId="c2e7075756a5bba1" providerId="LiveId" clId="{55203111-743C-4C46-9C12-46011E22A15B}" dt="2023-09-19T09:25:36.996" v="478" actId="1076"/>
          <ac:picMkLst>
            <pc:docMk/>
            <pc:sldMk cId="2252696689" sldId="268"/>
            <ac:picMk id="30" creationId="{00000000-0000-0000-0000-000000000000}"/>
          </ac:picMkLst>
        </pc:picChg>
        <pc:picChg chg="add del">
          <ac:chgData name="Idrîs de Vos" userId="c2e7075756a5bba1" providerId="LiveId" clId="{55203111-743C-4C46-9C12-46011E22A15B}" dt="2023-09-19T09:24:04.756" v="448" actId="478"/>
          <ac:picMkLst>
            <pc:docMk/>
            <pc:sldMk cId="2252696689" sldId="268"/>
            <ac:picMk id="32" creationId="{610F1980-F349-4D1B-8E92-8C2B3B465FAD}"/>
          </ac:picMkLst>
        </pc:picChg>
        <pc:picChg chg="del">
          <ac:chgData name="Idrîs de Vos" userId="c2e7075756a5bba1" providerId="LiveId" clId="{55203111-743C-4C46-9C12-46011E22A15B}" dt="2023-09-19T09:23:54.559" v="443" actId="478"/>
          <ac:picMkLst>
            <pc:docMk/>
            <pc:sldMk cId="2252696689" sldId="268"/>
            <ac:picMk id="33" creationId="{B2F5F160-9E75-44B2-B157-0ABDF5B6F817}"/>
          </ac:picMkLst>
        </pc:picChg>
        <pc:picChg chg="del">
          <ac:chgData name="Idrîs de Vos" userId="c2e7075756a5bba1" providerId="LiveId" clId="{55203111-743C-4C46-9C12-46011E22A15B}" dt="2023-09-19T09:24:41.815" v="463" actId="478"/>
          <ac:picMkLst>
            <pc:docMk/>
            <pc:sldMk cId="2252696689" sldId="268"/>
            <ac:picMk id="38" creationId="{29D0B3AD-C424-4DE1-A90A-BDC58B677A10}"/>
          </ac:picMkLst>
        </pc:picChg>
        <pc:picChg chg="del">
          <ac:chgData name="Idrîs de Vos" userId="c2e7075756a5bba1" providerId="LiveId" clId="{55203111-743C-4C46-9C12-46011E22A15B}" dt="2023-09-19T09:24:39.745" v="461" actId="478"/>
          <ac:picMkLst>
            <pc:docMk/>
            <pc:sldMk cId="2252696689" sldId="268"/>
            <ac:picMk id="39" creationId="{6E569500-2FA8-4669-A0D6-AEC2F5C4B731}"/>
          </ac:picMkLst>
        </pc:picChg>
        <pc:picChg chg="del">
          <ac:chgData name="Idrîs de Vos" userId="c2e7075756a5bba1" providerId="LiveId" clId="{55203111-743C-4C46-9C12-46011E22A15B}" dt="2023-09-19T09:24:38.314" v="460" actId="478"/>
          <ac:picMkLst>
            <pc:docMk/>
            <pc:sldMk cId="2252696689" sldId="268"/>
            <ac:picMk id="40" creationId="{61F37794-5533-4686-A610-FBC66F55E0EF}"/>
          </ac:picMkLst>
        </pc:picChg>
        <pc:picChg chg="add mod">
          <ac:chgData name="Idrîs de Vos" userId="c2e7075756a5bba1" providerId="LiveId" clId="{55203111-743C-4C46-9C12-46011E22A15B}" dt="2023-09-19T09:27:08.580" v="512" actId="1076"/>
          <ac:picMkLst>
            <pc:docMk/>
            <pc:sldMk cId="2252696689" sldId="268"/>
            <ac:picMk id="41" creationId="{384FDD49-8980-BA7D-5FB0-3F8000EBD382}"/>
          </ac:picMkLst>
        </pc:picChg>
        <pc:picChg chg="add mod">
          <ac:chgData name="Idrîs de Vos" userId="c2e7075756a5bba1" providerId="LiveId" clId="{55203111-743C-4C46-9C12-46011E22A15B}" dt="2023-09-19T09:27:09.867" v="513" actId="1076"/>
          <ac:picMkLst>
            <pc:docMk/>
            <pc:sldMk cId="2252696689" sldId="268"/>
            <ac:picMk id="42" creationId="{444C4EA1-760E-3475-8D9A-D0D18C3C7C55}"/>
          </ac:picMkLst>
        </pc:picChg>
        <pc:picChg chg="add mod">
          <ac:chgData name="Idrîs de Vos" userId="c2e7075756a5bba1" providerId="LiveId" clId="{55203111-743C-4C46-9C12-46011E22A15B}" dt="2023-09-19T09:26:59.644" v="508" actId="1076"/>
          <ac:picMkLst>
            <pc:docMk/>
            <pc:sldMk cId="2252696689" sldId="268"/>
            <ac:picMk id="43" creationId="{44C0A1FD-582E-6585-0FEA-20E34FD5F433}"/>
          </ac:picMkLst>
        </pc:picChg>
        <pc:picChg chg="add mod">
          <ac:chgData name="Idrîs de Vos" userId="c2e7075756a5bba1" providerId="LiveId" clId="{55203111-743C-4C46-9C12-46011E22A15B}" dt="2023-09-19T09:27:05.064" v="510" actId="1076"/>
          <ac:picMkLst>
            <pc:docMk/>
            <pc:sldMk cId="2252696689" sldId="268"/>
            <ac:picMk id="44" creationId="{85885A0E-B20C-6307-52F4-EDD573161C0E}"/>
          </ac:picMkLst>
        </pc:picChg>
        <pc:picChg chg="add mod">
          <ac:chgData name="Idrîs de Vos" userId="c2e7075756a5bba1" providerId="LiveId" clId="{55203111-743C-4C46-9C12-46011E22A15B}" dt="2023-09-19T09:27:18.589" v="515" actId="1076"/>
          <ac:picMkLst>
            <pc:docMk/>
            <pc:sldMk cId="2252696689" sldId="268"/>
            <ac:picMk id="45" creationId="{50A1F6B8-E772-075F-CE2F-2ECA9793601B}"/>
          </ac:picMkLst>
        </pc:picChg>
        <pc:picChg chg="add mod">
          <ac:chgData name="Idrîs de Vos" userId="c2e7075756a5bba1" providerId="LiveId" clId="{55203111-743C-4C46-9C12-46011E22A15B}" dt="2023-09-19T09:27:35.527" v="519" actId="1076"/>
          <ac:picMkLst>
            <pc:docMk/>
            <pc:sldMk cId="2252696689" sldId="268"/>
            <ac:picMk id="46" creationId="{2B87780B-673E-5628-B6F9-151EAFCE75AD}"/>
          </ac:picMkLst>
        </pc:picChg>
      </pc:sldChg>
      <pc:sldChg chg="addSp delSp modSp mod">
        <pc:chgData name="Idrîs de Vos" userId="c2e7075756a5bba1" providerId="LiveId" clId="{55203111-743C-4C46-9C12-46011E22A15B}" dt="2023-09-19T09:31:35.093" v="557" actId="1076"/>
        <pc:sldMkLst>
          <pc:docMk/>
          <pc:sldMk cId="3471949397" sldId="272"/>
        </pc:sldMkLst>
        <pc:picChg chg="add mod">
          <ac:chgData name="Idrîs de Vos" userId="c2e7075756a5bba1" providerId="LiveId" clId="{55203111-743C-4C46-9C12-46011E22A15B}" dt="2023-09-19T09:28:27.102" v="523" actId="1076"/>
          <ac:picMkLst>
            <pc:docMk/>
            <pc:sldMk cId="3471949397" sldId="272"/>
            <ac:picMk id="2" creationId="{927A7CA3-4EAA-8272-1A24-1DEC44D02E42}"/>
          </ac:picMkLst>
        </pc:picChg>
        <pc:picChg chg="mod">
          <ac:chgData name="Idrîs de Vos" userId="c2e7075756a5bba1" providerId="LiveId" clId="{55203111-743C-4C46-9C12-46011E22A15B}" dt="2023-09-19T09:29:40.324" v="539" actId="1076"/>
          <ac:picMkLst>
            <pc:docMk/>
            <pc:sldMk cId="3471949397" sldId="272"/>
            <ac:picMk id="3" creationId="{B30379DB-DCE5-47D7-9970-8C77C1C45CFB}"/>
          </ac:picMkLst>
        </pc:picChg>
        <pc:picChg chg="add del">
          <ac:chgData name="Idrîs de Vos" userId="c2e7075756a5bba1" providerId="LiveId" clId="{55203111-743C-4C46-9C12-46011E22A15B}" dt="2023-09-19T09:31:13.364" v="552" actId="478"/>
          <ac:picMkLst>
            <pc:docMk/>
            <pc:sldMk cId="3471949397" sldId="272"/>
            <ac:picMk id="4" creationId="{28095D30-8D25-47DE-B2E9-E39F411A93F5}"/>
          </ac:picMkLst>
        </pc:picChg>
        <pc:picChg chg="ord">
          <ac:chgData name="Idrîs de Vos" userId="c2e7075756a5bba1" providerId="LiveId" clId="{55203111-743C-4C46-9C12-46011E22A15B}" dt="2023-09-19T09:29:06.096" v="530" actId="166"/>
          <ac:picMkLst>
            <pc:docMk/>
            <pc:sldMk cId="3471949397" sldId="272"/>
            <ac:picMk id="5" creationId="{3C9529DA-2852-4DE4-B677-5D8600E8534C}"/>
          </ac:picMkLst>
        </pc:picChg>
        <pc:picChg chg="del">
          <ac:chgData name="Idrîs de Vos" userId="c2e7075756a5bba1" providerId="LiveId" clId="{55203111-743C-4C46-9C12-46011E22A15B}" dt="2023-09-19T09:28:38.078" v="524" actId="478"/>
          <ac:picMkLst>
            <pc:docMk/>
            <pc:sldMk cId="3471949397" sldId="272"/>
            <ac:picMk id="6" creationId="{A418DABC-01A5-40B5-B3CA-A7AC4C41F208}"/>
          </ac:picMkLst>
        </pc:picChg>
        <pc:picChg chg="add mod">
          <ac:chgData name="Idrîs de Vos" userId="c2e7075756a5bba1" providerId="LiveId" clId="{55203111-743C-4C46-9C12-46011E22A15B}" dt="2023-09-19T09:29:11.859" v="531" actId="1076"/>
          <ac:picMkLst>
            <pc:docMk/>
            <pc:sldMk cId="3471949397" sldId="272"/>
            <ac:picMk id="8" creationId="{0C079250-22F3-40DA-A719-3D22649961B2}"/>
          </ac:picMkLst>
        </pc:picChg>
        <pc:picChg chg="add mod">
          <ac:chgData name="Idrîs de Vos" userId="c2e7075756a5bba1" providerId="LiveId" clId="{55203111-743C-4C46-9C12-46011E22A15B}" dt="2023-09-19T09:29:15.108" v="532" actId="1076"/>
          <ac:picMkLst>
            <pc:docMk/>
            <pc:sldMk cId="3471949397" sldId="272"/>
            <ac:picMk id="9" creationId="{F27CB2FF-4C73-97EC-1EAD-91EAF72BC96C}"/>
          </ac:picMkLst>
        </pc:picChg>
        <pc:picChg chg="add mod">
          <ac:chgData name="Idrîs de Vos" userId="c2e7075756a5bba1" providerId="LiveId" clId="{55203111-743C-4C46-9C12-46011E22A15B}" dt="2023-09-19T09:29:19.798" v="534" actId="1076"/>
          <ac:picMkLst>
            <pc:docMk/>
            <pc:sldMk cId="3471949397" sldId="272"/>
            <ac:picMk id="11" creationId="{BC1131BB-25B3-FA2F-DF5C-C3B6A766DDDD}"/>
          </ac:picMkLst>
        </pc:picChg>
        <pc:picChg chg="add mod">
          <ac:chgData name="Idrîs de Vos" userId="c2e7075756a5bba1" providerId="LiveId" clId="{55203111-743C-4C46-9C12-46011E22A15B}" dt="2023-09-19T09:29:37.498" v="538" actId="1076"/>
          <ac:picMkLst>
            <pc:docMk/>
            <pc:sldMk cId="3471949397" sldId="272"/>
            <ac:picMk id="12" creationId="{294E55E1-3717-EC6A-D243-68740E9836AF}"/>
          </ac:picMkLst>
        </pc:picChg>
        <pc:picChg chg="add mod">
          <ac:chgData name="Idrîs de Vos" userId="c2e7075756a5bba1" providerId="LiveId" clId="{55203111-743C-4C46-9C12-46011E22A15B}" dt="2023-09-19T09:31:27.228" v="555" actId="1076"/>
          <ac:picMkLst>
            <pc:docMk/>
            <pc:sldMk cId="3471949397" sldId="272"/>
            <ac:picMk id="13" creationId="{9FD39456-9405-9C0F-DAC2-DFF91441497C}"/>
          </ac:picMkLst>
        </pc:picChg>
        <pc:picChg chg="add mod">
          <ac:chgData name="Idrîs de Vos" userId="c2e7075756a5bba1" providerId="LiveId" clId="{55203111-743C-4C46-9C12-46011E22A15B}" dt="2023-09-19T09:30:02.386" v="544" actId="1076"/>
          <ac:picMkLst>
            <pc:docMk/>
            <pc:sldMk cId="3471949397" sldId="272"/>
            <ac:picMk id="14" creationId="{31623A95-C86F-091C-A8EA-C6BDB26D4FC5}"/>
          </ac:picMkLst>
        </pc:picChg>
        <pc:picChg chg="add mod">
          <ac:chgData name="Idrîs de Vos" userId="c2e7075756a5bba1" providerId="LiveId" clId="{55203111-743C-4C46-9C12-46011E22A15B}" dt="2023-09-19T09:30:16.782" v="546" actId="1076"/>
          <ac:picMkLst>
            <pc:docMk/>
            <pc:sldMk cId="3471949397" sldId="272"/>
            <ac:picMk id="15" creationId="{E5CDBE4F-F5F1-5031-63FE-4A584541717D}"/>
          </ac:picMkLst>
        </pc:picChg>
        <pc:picChg chg="add mod">
          <ac:chgData name="Idrîs de Vos" userId="c2e7075756a5bba1" providerId="LiveId" clId="{55203111-743C-4C46-9C12-46011E22A15B}" dt="2023-09-19T09:30:22.211" v="548" actId="1076"/>
          <ac:picMkLst>
            <pc:docMk/>
            <pc:sldMk cId="3471949397" sldId="272"/>
            <ac:picMk id="16" creationId="{8CC53185-EB54-4F8B-B09A-4FF804BC2F7D}"/>
          </ac:picMkLst>
        </pc:picChg>
        <pc:picChg chg="add mod">
          <ac:chgData name="Idrîs de Vos" userId="c2e7075756a5bba1" providerId="LiveId" clId="{55203111-743C-4C46-9C12-46011E22A15B}" dt="2023-09-19T09:30:30.432" v="550" actId="1076"/>
          <ac:picMkLst>
            <pc:docMk/>
            <pc:sldMk cId="3471949397" sldId="272"/>
            <ac:picMk id="17" creationId="{A9221B68-484F-AE61-EA5C-5FF8F888024E}"/>
          </ac:picMkLst>
        </pc:picChg>
        <pc:picChg chg="add mod">
          <ac:chgData name="Idrîs de Vos" userId="c2e7075756a5bba1" providerId="LiveId" clId="{55203111-743C-4C46-9C12-46011E22A15B}" dt="2023-09-19T09:31:25.375" v="554" actId="1076"/>
          <ac:picMkLst>
            <pc:docMk/>
            <pc:sldMk cId="3471949397" sldId="272"/>
            <ac:picMk id="18" creationId="{3B0A3FE6-B662-D313-9050-D488FCD7294E}"/>
          </ac:picMkLst>
        </pc:picChg>
        <pc:picChg chg="add mod">
          <ac:chgData name="Idrîs de Vos" userId="c2e7075756a5bba1" providerId="LiveId" clId="{55203111-743C-4C46-9C12-46011E22A15B}" dt="2023-09-19T09:31:35.093" v="557" actId="1076"/>
          <ac:picMkLst>
            <pc:docMk/>
            <pc:sldMk cId="3471949397" sldId="272"/>
            <ac:picMk id="19" creationId="{E5462D24-F5F0-B37F-8F48-F34BBF0FE48F}"/>
          </ac:picMkLst>
        </pc:picChg>
        <pc:picChg chg="del">
          <ac:chgData name="Idrîs de Vos" userId="c2e7075756a5bba1" providerId="LiveId" clId="{55203111-743C-4C46-9C12-46011E22A15B}" dt="2023-09-19T09:28:45.115" v="525" actId="478"/>
          <ac:picMkLst>
            <pc:docMk/>
            <pc:sldMk cId="3471949397" sldId="272"/>
            <ac:picMk id="1050" creationId="{00000000-0000-0000-0000-000000000000}"/>
          </ac:picMkLst>
        </pc:picChg>
        <pc:picChg chg="del">
          <ac:chgData name="Idrîs de Vos" userId="c2e7075756a5bba1" providerId="LiveId" clId="{55203111-743C-4C46-9C12-46011E22A15B}" dt="2023-09-19T09:29:41.878" v="540" actId="478"/>
          <ac:picMkLst>
            <pc:docMk/>
            <pc:sldMk cId="3471949397" sldId="272"/>
            <ac:picMk id="1058" creationId="{00000000-0000-0000-0000-000000000000}"/>
          </ac:picMkLst>
        </pc:picChg>
      </pc:sldChg>
      <pc:sldChg chg="addSp delSp modSp mod delAnim">
        <pc:chgData name="Idrîs de Vos" userId="c2e7075756a5bba1" providerId="LiveId" clId="{55203111-743C-4C46-9C12-46011E22A15B}" dt="2023-09-19T09:33:09.229" v="578" actId="1076"/>
        <pc:sldMkLst>
          <pc:docMk/>
          <pc:sldMk cId="3180696082" sldId="288"/>
        </pc:sldMkLst>
        <pc:spChg chg="add mod">
          <ac:chgData name="Idrîs de Vos" userId="c2e7075756a5bba1" providerId="LiveId" clId="{55203111-743C-4C46-9C12-46011E22A15B}" dt="2023-09-19T09:32:19.659" v="566" actId="20577"/>
          <ac:spMkLst>
            <pc:docMk/>
            <pc:sldMk cId="3180696082" sldId="288"/>
            <ac:spMk id="4" creationId="{FA2E7F42-D135-69BC-1E11-64C633FB86E4}"/>
          </ac:spMkLst>
        </pc:spChg>
        <pc:spChg chg="del">
          <ac:chgData name="Idrîs de Vos" userId="c2e7075756a5bba1" providerId="LiveId" clId="{55203111-743C-4C46-9C12-46011E22A15B}" dt="2023-09-19T09:20:49.096" v="429" actId="478"/>
          <ac:spMkLst>
            <pc:docMk/>
            <pc:sldMk cId="3180696082" sldId="288"/>
            <ac:spMk id="12" creationId="{4E34B8B3-8ABC-47C0-AD27-346001E37F80}"/>
          </ac:spMkLst>
        </pc:spChg>
        <pc:spChg chg="del">
          <ac:chgData name="Idrîs de Vos" userId="c2e7075756a5bba1" providerId="LiveId" clId="{55203111-743C-4C46-9C12-46011E22A15B}" dt="2023-09-19T09:20:47.544" v="428" actId="478"/>
          <ac:spMkLst>
            <pc:docMk/>
            <pc:sldMk cId="3180696082" sldId="288"/>
            <ac:spMk id="14" creationId="{AE08F3CF-5298-4B97-A2DD-9E4883951303}"/>
          </ac:spMkLst>
        </pc:spChg>
        <pc:spChg chg="del">
          <ac:chgData name="Idrîs de Vos" userId="c2e7075756a5bba1" providerId="LiveId" clId="{55203111-743C-4C46-9C12-46011E22A15B}" dt="2023-09-19T09:20:38.669" v="425" actId="478"/>
          <ac:spMkLst>
            <pc:docMk/>
            <pc:sldMk cId="3180696082" sldId="288"/>
            <ac:spMk id="17" creationId="{0E8D0FF2-B0C8-4BF1-BDCF-B9E984C68435}"/>
          </ac:spMkLst>
        </pc:spChg>
        <pc:spChg chg="del">
          <ac:chgData name="Idrîs de Vos" userId="c2e7075756a5bba1" providerId="LiveId" clId="{55203111-743C-4C46-9C12-46011E22A15B}" dt="2023-09-19T09:20:45.692" v="427" actId="478"/>
          <ac:spMkLst>
            <pc:docMk/>
            <pc:sldMk cId="3180696082" sldId="288"/>
            <ac:spMk id="23" creationId="{7FA17DA7-4D16-4B14-B636-1673DB09A248}"/>
          </ac:spMkLst>
        </pc:spChg>
        <pc:picChg chg="del">
          <ac:chgData name="Idrîs de Vos" userId="c2e7075756a5bba1" providerId="LiveId" clId="{55203111-743C-4C46-9C12-46011E22A15B}" dt="2023-09-19T09:22:57.911" v="437"/>
          <ac:picMkLst>
            <pc:docMk/>
            <pc:sldMk cId="3180696082" sldId="288"/>
            <ac:picMk id="2" creationId="{953916CC-0928-36AE-F622-32BF8752860D}"/>
          </ac:picMkLst>
        </pc:picChg>
        <pc:picChg chg="del">
          <ac:chgData name="Idrîs de Vos" userId="c2e7075756a5bba1" providerId="LiveId" clId="{55203111-743C-4C46-9C12-46011E22A15B}" dt="2023-09-19T09:23:08.489" v="438"/>
          <ac:picMkLst>
            <pc:docMk/>
            <pc:sldMk cId="3180696082" sldId="288"/>
            <ac:picMk id="3" creationId="{93186102-6558-089F-3AD8-29E714CE9C58}"/>
          </ac:picMkLst>
        </pc:picChg>
        <pc:picChg chg="add mod">
          <ac:chgData name="Idrîs de Vos" userId="c2e7075756a5bba1" providerId="LiveId" clId="{55203111-743C-4C46-9C12-46011E22A15B}" dt="2023-09-19T09:32:28.741" v="568" actId="1076"/>
          <ac:picMkLst>
            <pc:docMk/>
            <pc:sldMk cId="3180696082" sldId="288"/>
            <ac:picMk id="5" creationId="{BF47332F-7388-6B67-8D3E-86489B4893E8}"/>
          </ac:picMkLst>
        </pc:picChg>
        <pc:picChg chg="add mod">
          <ac:chgData name="Idrîs de Vos" userId="c2e7075756a5bba1" providerId="LiveId" clId="{55203111-743C-4C46-9C12-46011E22A15B}" dt="2023-09-19T09:32:33.714" v="570" actId="1076"/>
          <ac:picMkLst>
            <pc:docMk/>
            <pc:sldMk cId="3180696082" sldId="288"/>
            <ac:picMk id="7" creationId="{A147AE53-1DD0-5253-CADA-B9EC607DF84B}"/>
          </ac:picMkLst>
        </pc:picChg>
        <pc:picChg chg="del">
          <ac:chgData name="Idrîs de Vos" userId="c2e7075756a5bba1" providerId="LiveId" clId="{55203111-743C-4C46-9C12-46011E22A15B}" dt="2023-09-19T09:20:51.559" v="431" actId="478"/>
          <ac:picMkLst>
            <pc:docMk/>
            <pc:sldMk cId="3180696082" sldId="288"/>
            <ac:picMk id="8" creationId="{00000000-0000-0000-0000-000000000000}"/>
          </ac:picMkLst>
        </pc:picChg>
        <pc:picChg chg="add mod">
          <ac:chgData name="Idrîs de Vos" userId="c2e7075756a5bba1" providerId="LiveId" clId="{55203111-743C-4C46-9C12-46011E22A15B}" dt="2023-09-19T09:32:38.718" v="572" actId="1076"/>
          <ac:picMkLst>
            <pc:docMk/>
            <pc:sldMk cId="3180696082" sldId="288"/>
            <ac:picMk id="9" creationId="{D7E98535-9E0E-B7E5-4B18-A154AC458591}"/>
          </ac:picMkLst>
        </pc:picChg>
        <pc:picChg chg="add mod">
          <ac:chgData name="Idrîs de Vos" userId="c2e7075756a5bba1" providerId="LiveId" clId="{55203111-743C-4C46-9C12-46011E22A15B}" dt="2023-09-19T09:32:48.108" v="574" actId="1076"/>
          <ac:picMkLst>
            <pc:docMk/>
            <pc:sldMk cId="3180696082" sldId="288"/>
            <ac:picMk id="10" creationId="{41315880-501A-1F6E-1A87-ED264C4D9248}"/>
          </ac:picMkLst>
        </pc:picChg>
        <pc:picChg chg="del">
          <ac:chgData name="Idrîs de Vos" userId="c2e7075756a5bba1" providerId="LiveId" clId="{55203111-743C-4C46-9C12-46011E22A15B}" dt="2023-09-19T09:20:50.179" v="430" actId="478"/>
          <ac:picMkLst>
            <pc:docMk/>
            <pc:sldMk cId="3180696082" sldId="288"/>
            <ac:picMk id="11" creationId="{161E809C-A8F2-41F2-825D-93CD3F520393}"/>
          </ac:picMkLst>
        </pc:picChg>
        <pc:picChg chg="add mod">
          <ac:chgData name="Idrîs de Vos" userId="c2e7075756a5bba1" providerId="LiveId" clId="{55203111-743C-4C46-9C12-46011E22A15B}" dt="2023-09-19T09:32:53.848" v="576" actId="1076"/>
          <ac:picMkLst>
            <pc:docMk/>
            <pc:sldMk cId="3180696082" sldId="288"/>
            <ac:picMk id="15" creationId="{B4446C6D-F185-2E88-E58A-22C13B322C9D}"/>
          </ac:picMkLst>
        </pc:picChg>
        <pc:picChg chg="add mod">
          <ac:chgData name="Idrîs de Vos" userId="c2e7075756a5bba1" providerId="LiveId" clId="{55203111-743C-4C46-9C12-46011E22A15B}" dt="2023-09-19T09:33:09.229" v="578" actId="1076"/>
          <ac:picMkLst>
            <pc:docMk/>
            <pc:sldMk cId="3180696082" sldId="288"/>
            <ac:picMk id="16" creationId="{47F0E9FE-64A6-A4FC-156F-CF831DB154ED}"/>
          </ac:picMkLst>
        </pc:picChg>
        <pc:picChg chg="del">
          <ac:chgData name="Idrîs de Vos" userId="c2e7075756a5bba1" providerId="LiveId" clId="{55203111-743C-4C46-9C12-46011E22A15B}" dt="2023-09-19T09:20:43.810" v="426" actId="478"/>
          <ac:picMkLst>
            <pc:docMk/>
            <pc:sldMk cId="3180696082" sldId="288"/>
            <ac:picMk id="22" creationId="{01D9EB6B-B5C8-40B6-A6B8-0332B421DD6B}"/>
          </ac:picMkLst>
        </pc:picChg>
      </pc:sldChg>
      <pc:sldChg chg="addSp delSp modSp mod delAnim">
        <pc:chgData name="Idrîs de Vos" userId="c2e7075756a5bba1" providerId="LiveId" clId="{55203111-743C-4C46-9C12-46011E22A15B}" dt="2023-09-19T09:14:03.848" v="361" actId="1076"/>
        <pc:sldMkLst>
          <pc:docMk/>
          <pc:sldMk cId="753922624" sldId="322"/>
        </pc:sldMkLst>
        <pc:spChg chg="add mod">
          <ac:chgData name="Idrîs de Vos" userId="c2e7075756a5bba1" providerId="LiveId" clId="{55203111-743C-4C46-9C12-46011E22A15B}" dt="2023-09-19T09:14:03.848" v="361" actId="1076"/>
          <ac:spMkLst>
            <pc:docMk/>
            <pc:sldMk cId="753922624" sldId="322"/>
            <ac:spMk id="9" creationId="{716EE8FC-08E4-B50D-FF17-4D1BE5AD7533}"/>
          </ac:spMkLst>
        </pc:spChg>
        <pc:spChg chg="del mod">
          <ac:chgData name="Idrîs de Vos" userId="c2e7075756a5bba1" providerId="LiveId" clId="{55203111-743C-4C46-9C12-46011E22A15B}" dt="2023-09-19T09:11:50.817" v="321" actId="478"/>
          <ac:spMkLst>
            <pc:docMk/>
            <pc:sldMk cId="753922624" sldId="322"/>
            <ac:spMk id="15" creationId="{E26A6DF1-C406-4E85-B06D-10D8348D5812}"/>
          </ac:spMkLst>
        </pc:spChg>
        <pc:spChg chg="del">
          <ac:chgData name="Idrîs de Vos" userId="c2e7075756a5bba1" providerId="LiveId" clId="{55203111-743C-4C46-9C12-46011E22A15B}" dt="2023-09-19T09:12:09.383" v="326" actId="478"/>
          <ac:spMkLst>
            <pc:docMk/>
            <pc:sldMk cId="753922624" sldId="322"/>
            <ac:spMk id="16" creationId="{E746277A-4BED-4BA4-AB90-BCAE6018C5B0}"/>
          </ac:spMkLst>
        </pc:spChg>
        <pc:picChg chg="add mod">
          <ac:chgData name="Idrîs de Vos" userId="c2e7075756a5bba1" providerId="LiveId" clId="{55203111-743C-4C46-9C12-46011E22A15B}" dt="2023-09-19T09:12:23.813" v="330" actId="1076"/>
          <ac:picMkLst>
            <pc:docMk/>
            <pc:sldMk cId="753922624" sldId="322"/>
            <ac:picMk id="2" creationId="{3CEC1068-4983-1920-E4F6-2B1BB2008C91}"/>
          </ac:picMkLst>
        </pc:picChg>
        <pc:picChg chg="add mod">
          <ac:chgData name="Idrîs de Vos" userId="c2e7075756a5bba1" providerId="LiveId" clId="{55203111-743C-4C46-9C12-46011E22A15B}" dt="2023-09-19T09:12:27.121" v="332" actId="1076"/>
          <ac:picMkLst>
            <pc:docMk/>
            <pc:sldMk cId="753922624" sldId="322"/>
            <ac:picMk id="3" creationId="{7AB1F7BE-CD0C-81DF-08E9-46F1922C68A9}"/>
          </ac:picMkLst>
        </pc:picChg>
        <pc:picChg chg="del">
          <ac:chgData name="Idrîs de Vos" userId="c2e7075756a5bba1" providerId="LiveId" clId="{55203111-743C-4C46-9C12-46011E22A15B}" dt="2023-09-19T09:12:02.452" v="323" actId="478"/>
          <ac:picMkLst>
            <pc:docMk/>
            <pc:sldMk cId="753922624" sldId="322"/>
            <ac:picMk id="4" creationId="{4F41B15F-3F73-46A4-9A93-5317C587E3A3}"/>
          </ac:picMkLst>
        </pc:picChg>
        <pc:picChg chg="add mod">
          <ac:chgData name="Idrîs de Vos" userId="c2e7075756a5bba1" providerId="LiveId" clId="{55203111-743C-4C46-9C12-46011E22A15B}" dt="2023-09-19T09:12:33.383" v="335" actId="14100"/>
          <ac:picMkLst>
            <pc:docMk/>
            <pc:sldMk cId="753922624" sldId="322"/>
            <ac:picMk id="5" creationId="{36F42156-5FE2-E0D8-E656-B119A53B16E2}"/>
          </ac:picMkLst>
        </pc:picChg>
        <pc:picChg chg="add mod">
          <ac:chgData name="Idrîs de Vos" userId="c2e7075756a5bba1" providerId="LiveId" clId="{55203111-743C-4C46-9C12-46011E22A15B}" dt="2023-09-19T09:12:41.902" v="338" actId="14100"/>
          <ac:picMkLst>
            <pc:docMk/>
            <pc:sldMk cId="753922624" sldId="322"/>
            <ac:picMk id="6" creationId="{13953C36-D09B-0A95-FFBF-7C48E93604AA}"/>
          </ac:picMkLst>
        </pc:picChg>
        <pc:picChg chg="add mod">
          <ac:chgData name="Idrîs de Vos" userId="c2e7075756a5bba1" providerId="LiveId" clId="{55203111-743C-4C46-9C12-46011E22A15B}" dt="2023-09-19T09:12:50.865" v="342" actId="1076"/>
          <ac:picMkLst>
            <pc:docMk/>
            <pc:sldMk cId="753922624" sldId="322"/>
            <ac:picMk id="7" creationId="{590888C4-0C01-C316-DE9B-7DB0D5478DEF}"/>
          </ac:picMkLst>
        </pc:picChg>
        <pc:picChg chg="add mod">
          <ac:chgData name="Idrîs de Vos" userId="c2e7075756a5bba1" providerId="LiveId" clId="{55203111-743C-4C46-9C12-46011E22A15B}" dt="2023-09-19T09:13:00.640" v="345" actId="14100"/>
          <ac:picMkLst>
            <pc:docMk/>
            <pc:sldMk cId="753922624" sldId="322"/>
            <ac:picMk id="8" creationId="{2057996F-7332-B65D-85EA-9C96579071A2}"/>
          </ac:picMkLst>
        </pc:picChg>
        <pc:picChg chg="del">
          <ac:chgData name="Idrîs de Vos" userId="c2e7075756a5bba1" providerId="LiveId" clId="{55203111-743C-4C46-9C12-46011E22A15B}" dt="2023-09-19T09:11:51.814" v="322" actId="478"/>
          <ac:picMkLst>
            <pc:docMk/>
            <pc:sldMk cId="753922624" sldId="322"/>
            <ac:picMk id="17" creationId="{A8D41EEB-26F9-4BF4-B775-DE87DFFC1957}"/>
          </ac:picMkLst>
        </pc:picChg>
        <pc:picChg chg="mod">
          <ac:chgData name="Idrîs de Vos" userId="c2e7075756a5bba1" providerId="LiveId" clId="{55203111-743C-4C46-9C12-46011E22A15B}" dt="2023-09-19T09:13:40.568" v="352" actId="1076"/>
          <ac:picMkLst>
            <pc:docMk/>
            <pc:sldMk cId="753922624" sldId="322"/>
            <ac:picMk id="18" creationId="{ADF12831-51B0-4A62-94E7-9B6236592737}"/>
          </ac:picMkLst>
        </pc:picChg>
        <pc:picChg chg="del">
          <ac:chgData name="Idrîs de Vos" userId="c2e7075756a5bba1" providerId="LiveId" clId="{55203111-743C-4C46-9C12-46011E22A15B}" dt="2023-09-19T09:12:15.389" v="328" actId="478"/>
          <ac:picMkLst>
            <pc:docMk/>
            <pc:sldMk cId="753922624" sldId="322"/>
            <ac:picMk id="19" creationId="{5D5F5F33-3D42-4E88-9309-029982D78C7E}"/>
          </ac:picMkLst>
        </pc:picChg>
        <pc:picChg chg="del">
          <ac:chgData name="Idrîs de Vos" userId="c2e7075756a5bba1" providerId="LiveId" clId="{55203111-743C-4C46-9C12-46011E22A15B}" dt="2023-09-19T09:12:14.401" v="327" actId="478"/>
          <ac:picMkLst>
            <pc:docMk/>
            <pc:sldMk cId="753922624" sldId="322"/>
            <ac:picMk id="20" creationId="{EB24B60B-FBEE-44B3-B4DB-546B366191D2}"/>
          </ac:picMkLst>
        </pc:picChg>
        <pc:picChg chg="del">
          <ac:chgData name="Idrîs de Vos" userId="c2e7075756a5bba1" providerId="LiveId" clId="{55203111-743C-4C46-9C12-46011E22A15B}" dt="2023-09-19T09:12:07.043" v="325" actId="478"/>
          <ac:picMkLst>
            <pc:docMk/>
            <pc:sldMk cId="753922624" sldId="322"/>
            <ac:picMk id="22" creationId="{E136BAD3-9866-496A-BCC8-AB31A2C04666}"/>
          </ac:picMkLst>
        </pc:picChg>
        <pc:picChg chg="del">
          <ac:chgData name="Idrîs de Vos" userId="c2e7075756a5bba1" providerId="LiveId" clId="{55203111-743C-4C46-9C12-46011E22A15B}" dt="2023-09-19T09:12:05.914" v="324" actId="478"/>
          <ac:picMkLst>
            <pc:docMk/>
            <pc:sldMk cId="753922624" sldId="322"/>
            <ac:picMk id="23" creationId="{E8D417EB-263F-4B39-9759-831AE3D73D43}"/>
          </ac:picMkLst>
        </pc:picChg>
      </pc:sldChg>
      <pc:sldChg chg="addSp delSp modSp mod ord modAnim">
        <pc:chgData name="Idrîs de Vos" userId="c2e7075756a5bba1" providerId="LiveId" clId="{55203111-743C-4C46-9C12-46011E22A15B}" dt="2023-09-19T09:53:10.997" v="1153" actId="20577"/>
        <pc:sldMkLst>
          <pc:docMk/>
          <pc:sldMk cId="2653503612" sldId="325"/>
        </pc:sldMkLst>
        <pc:spChg chg="add mod">
          <ac:chgData name="Idrîs de Vos" userId="c2e7075756a5bba1" providerId="LiveId" clId="{55203111-743C-4C46-9C12-46011E22A15B}" dt="2023-09-19T09:53:10.997" v="1153" actId="20577"/>
          <ac:spMkLst>
            <pc:docMk/>
            <pc:sldMk cId="2653503612" sldId="325"/>
            <ac:spMk id="2" creationId="{2055EBB5-0371-ADD7-248E-1A8832CAB86C}"/>
          </ac:spMkLst>
        </pc:spChg>
        <pc:picChg chg="mod">
          <ac:chgData name="Idrîs de Vos" userId="c2e7075756a5bba1" providerId="LiveId" clId="{55203111-743C-4C46-9C12-46011E22A15B}" dt="2023-09-19T09:08:10.237" v="255" actId="1076"/>
          <ac:picMkLst>
            <pc:docMk/>
            <pc:sldMk cId="2653503612" sldId="325"/>
            <ac:picMk id="3" creationId="{140E7296-A0AC-4C19-AC4D-4CD4A4F121CC}"/>
          </ac:picMkLst>
        </pc:picChg>
        <pc:picChg chg="add del mod">
          <ac:chgData name="Idrîs de Vos" userId="c2e7075756a5bba1" providerId="LiveId" clId="{55203111-743C-4C46-9C12-46011E22A15B}" dt="2023-09-19T09:10:18.241" v="301" actId="478"/>
          <ac:picMkLst>
            <pc:docMk/>
            <pc:sldMk cId="2653503612" sldId="325"/>
            <ac:picMk id="4" creationId="{0D737646-F7C0-13E8-317C-0A1A9D347F90}"/>
          </ac:picMkLst>
        </pc:picChg>
        <pc:picChg chg="add del mod">
          <ac:chgData name="Idrîs de Vos" userId="c2e7075756a5bba1" providerId="LiveId" clId="{55203111-743C-4C46-9C12-46011E22A15B}" dt="2023-09-19T09:10:18.931" v="302" actId="478"/>
          <ac:picMkLst>
            <pc:docMk/>
            <pc:sldMk cId="2653503612" sldId="325"/>
            <ac:picMk id="5" creationId="{50E8C36B-ABE0-CB9A-F4FF-E7AB7BA24259}"/>
          </ac:picMkLst>
        </pc:picChg>
        <pc:picChg chg="del mod">
          <ac:chgData name="Idrîs de Vos" userId="c2e7075756a5bba1" providerId="LiveId" clId="{55203111-743C-4C46-9C12-46011E22A15B}" dt="2023-09-19T09:10:19.700" v="303" actId="478"/>
          <ac:picMkLst>
            <pc:docMk/>
            <pc:sldMk cId="2653503612" sldId="325"/>
            <ac:picMk id="6" creationId="{C68DBD65-D1A6-4230-B8B6-5809E638FA59}"/>
          </ac:picMkLst>
        </pc:picChg>
        <pc:picChg chg="add del mod">
          <ac:chgData name="Idrîs de Vos" userId="c2e7075756a5bba1" providerId="LiveId" clId="{55203111-743C-4C46-9C12-46011E22A15B}" dt="2023-09-19T09:10:21.033" v="305" actId="478"/>
          <ac:picMkLst>
            <pc:docMk/>
            <pc:sldMk cId="2653503612" sldId="325"/>
            <ac:picMk id="7" creationId="{34D741EB-44DC-E6C9-E662-FA3C252D9622}"/>
          </ac:picMkLst>
        </pc:picChg>
        <pc:picChg chg="add del mod">
          <ac:chgData name="Idrîs de Vos" userId="c2e7075756a5bba1" providerId="LiveId" clId="{55203111-743C-4C46-9C12-46011E22A15B}" dt="2023-09-19T09:10:20.280" v="304" actId="478"/>
          <ac:picMkLst>
            <pc:docMk/>
            <pc:sldMk cId="2653503612" sldId="325"/>
            <ac:picMk id="8" creationId="{5A3391FD-5A84-A9FC-8417-8BE3373CE96D}"/>
          </ac:picMkLst>
        </pc:picChg>
        <pc:picChg chg="add del mod ord">
          <ac:chgData name="Idrîs de Vos" userId="c2e7075756a5bba1" providerId="LiveId" clId="{55203111-743C-4C46-9C12-46011E22A15B}" dt="2023-09-19T09:10:16.682" v="299" actId="478"/>
          <ac:picMkLst>
            <pc:docMk/>
            <pc:sldMk cId="2653503612" sldId="325"/>
            <ac:picMk id="9" creationId="{00F12375-C577-8BE3-8DBD-CAC3ADBB0290}"/>
          </ac:picMkLst>
        </pc:picChg>
        <pc:picChg chg="del">
          <ac:chgData name="Idrîs de Vos" userId="c2e7075756a5bba1" providerId="LiveId" clId="{55203111-743C-4C46-9C12-46011E22A15B}" dt="2023-09-19T09:07:59.859" v="251" actId="478"/>
          <ac:picMkLst>
            <pc:docMk/>
            <pc:sldMk cId="2653503612" sldId="325"/>
            <ac:picMk id="10" creationId="{B3DB85D2-7359-4F0E-A2FA-83522536F627}"/>
          </ac:picMkLst>
        </pc:picChg>
        <pc:picChg chg="del">
          <ac:chgData name="Idrîs de Vos" userId="c2e7075756a5bba1" providerId="LiveId" clId="{55203111-743C-4C46-9C12-46011E22A15B}" dt="2023-09-19T09:07:51.267" v="249" actId="478"/>
          <ac:picMkLst>
            <pc:docMk/>
            <pc:sldMk cId="2653503612" sldId="325"/>
            <ac:picMk id="11" creationId="{FA43901B-62D7-440B-917F-9668875E7CAB}"/>
          </ac:picMkLst>
        </pc:picChg>
        <pc:picChg chg="add del mod">
          <ac:chgData name="Idrîs de Vos" userId="c2e7075756a5bba1" providerId="LiveId" clId="{55203111-743C-4C46-9C12-46011E22A15B}" dt="2023-09-19T09:10:17.441" v="300" actId="478"/>
          <ac:picMkLst>
            <pc:docMk/>
            <pc:sldMk cId="2653503612" sldId="325"/>
            <ac:picMk id="12" creationId="{0158C055-1578-81F0-3922-083E9C25B76B}"/>
          </ac:picMkLst>
        </pc:picChg>
        <pc:picChg chg="mod ord">
          <ac:chgData name="Idrîs de Vos" userId="c2e7075756a5bba1" providerId="LiveId" clId="{55203111-743C-4C46-9C12-46011E22A15B}" dt="2023-09-19T09:10:27.148" v="308" actId="166"/>
          <ac:picMkLst>
            <pc:docMk/>
            <pc:sldMk cId="2653503612" sldId="325"/>
            <ac:picMk id="13" creationId="{D3EA0910-73BA-4F14-B00B-5BF9D30728BF}"/>
          </ac:picMkLst>
        </pc:picChg>
        <pc:picChg chg="add mod">
          <ac:chgData name="Idrîs de Vos" userId="c2e7075756a5bba1" providerId="LiveId" clId="{55203111-743C-4C46-9C12-46011E22A15B}" dt="2023-09-19T09:09:52.771" v="292" actId="1076"/>
          <ac:picMkLst>
            <pc:docMk/>
            <pc:sldMk cId="2653503612" sldId="325"/>
            <ac:picMk id="14" creationId="{A5C9694D-FF8A-1359-10F3-CE76368FA7E8}"/>
          </ac:picMkLst>
        </pc:picChg>
        <pc:picChg chg="mod">
          <ac:chgData name="Idrîs de Vos" userId="c2e7075756a5bba1" providerId="LiveId" clId="{55203111-743C-4C46-9C12-46011E22A15B}" dt="2023-09-19T09:10:55.567" v="315" actId="1076"/>
          <ac:picMkLst>
            <pc:docMk/>
            <pc:sldMk cId="2653503612" sldId="325"/>
            <ac:picMk id="15" creationId="{C34774A0-3C53-4005-98D5-A62CAF7CD5BA}"/>
          </ac:picMkLst>
        </pc:picChg>
        <pc:picChg chg="add mod">
          <ac:chgData name="Idrîs de Vos" userId="c2e7075756a5bba1" providerId="LiveId" clId="{55203111-743C-4C46-9C12-46011E22A15B}" dt="2023-09-19T09:10:44.320" v="313" actId="1076"/>
          <ac:picMkLst>
            <pc:docMk/>
            <pc:sldMk cId="2653503612" sldId="325"/>
            <ac:picMk id="16" creationId="{AE2FF9E1-CD02-EA3E-BCA3-896182603414}"/>
          </ac:picMkLst>
        </pc:picChg>
        <pc:picChg chg="mod">
          <ac:chgData name="Idrîs de Vos" userId="c2e7075756a5bba1" providerId="LiveId" clId="{55203111-743C-4C46-9C12-46011E22A15B}" dt="2023-09-19T09:11:02.233" v="319" actId="1076"/>
          <ac:picMkLst>
            <pc:docMk/>
            <pc:sldMk cId="2653503612" sldId="325"/>
            <ac:picMk id="17" creationId="{C161D436-03CE-4FBC-B8DA-FAF10737F789}"/>
          </ac:picMkLst>
        </pc:picChg>
        <pc:picChg chg="add mod">
          <ac:chgData name="Idrîs de Vos" userId="c2e7075756a5bba1" providerId="LiveId" clId="{55203111-743C-4C46-9C12-46011E22A15B}" dt="2023-09-19T09:10:41.806" v="312" actId="1076"/>
          <ac:picMkLst>
            <pc:docMk/>
            <pc:sldMk cId="2653503612" sldId="325"/>
            <ac:picMk id="18" creationId="{9192A31C-9D5F-5CEB-E018-5FDFB78E2BD6}"/>
          </ac:picMkLst>
        </pc:picChg>
      </pc:sldChg>
      <pc:sldChg chg="addSp delSp modSp mod modAnim">
        <pc:chgData name="Idrîs de Vos" userId="c2e7075756a5bba1" providerId="LiveId" clId="{55203111-743C-4C46-9C12-46011E22A15B}" dt="2023-09-19T09:28:00.713" v="521" actId="1076"/>
        <pc:sldMkLst>
          <pc:docMk/>
          <pc:sldMk cId="3994349310" sldId="326"/>
        </pc:sldMkLst>
        <pc:spChg chg="del">
          <ac:chgData name="Idrîs de Vos" userId="c2e7075756a5bba1" providerId="LiveId" clId="{55203111-743C-4C46-9C12-46011E22A15B}" dt="2023-09-19T09:14:57.371" v="367" actId="478"/>
          <ac:spMkLst>
            <pc:docMk/>
            <pc:sldMk cId="3994349310" sldId="326"/>
            <ac:spMk id="8" creationId="{C984A5E2-7EE8-4AAB-97F5-EB7A7ED21157}"/>
          </ac:spMkLst>
        </pc:spChg>
        <pc:spChg chg="add mod">
          <ac:chgData name="Idrîs de Vos" userId="c2e7075756a5bba1" providerId="LiveId" clId="{55203111-743C-4C46-9C12-46011E22A15B}" dt="2023-09-19T09:17:06.096" v="411" actId="20577"/>
          <ac:spMkLst>
            <pc:docMk/>
            <pc:sldMk cId="3994349310" sldId="326"/>
            <ac:spMk id="34" creationId="{A160139F-25E7-4CF9-24C0-7FA14C4835E7}"/>
          </ac:spMkLst>
        </pc:spChg>
        <pc:graphicFrameChg chg="del modGraphic">
          <ac:chgData name="Idrîs de Vos" userId="c2e7075756a5bba1" providerId="LiveId" clId="{55203111-743C-4C46-9C12-46011E22A15B}" dt="2023-09-19T09:14:54.736" v="366" actId="478"/>
          <ac:graphicFrameMkLst>
            <pc:docMk/>
            <pc:sldMk cId="3994349310" sldId="326"/>
            <ac:graphicFrameMk id="6" creationId="{CBB4EA3C-661E-8C49-BB90-B8BE178536B3}"/>
          </ac:graphicFrameMkLst>
        </pc:graphicFrameChg>
        <pc:picChg chg="add mod">
          <ac:chgData name="Idrîs de Vos" userId="c2e7075756a5bba1" providerId="LiveId" clId="{55203111-743C-4C46-9C12-46011E22A15B}" dt="2023-09-19T09:18:18.182" v="421" actId="1076"/>
          <ac:picMkLst>
            <pc:docMk/>
            <pc:sldMk cId="3994349310" sldId="326"/>
            <ac:picMk id="2" creationId="{C882E326-A6E0-3DBB-CA62-523AA8044049}"/>
          </ac:picMkLst>
        </pc:picChg>
        <pc:picChg chg="del">
          <ac:chgData name="Idrîs de Vos" userId="c2e7075756a5bba1" providerId="LiveId" clId="{55203111-743C-4C46-9C12-46011E22A15B}" dt="2023-09-19T09:15:38.083" v="383" actId="478"/>
          <ac:picMkLst>
            <pc:docMk/>
            <pc:sldMk cId="3994349310" sldId="326"/>
            <ac:picMk id="5" creationId="{DFE37FFE-CD3C-43DB-8C26-A7D0A5147EF2}"/>
          </ac:picMkLst>
        </pc:picChg>
        <pc:picChg chg="del">
          <ac:chgData name="Idrîs de Vos" userId="c2e7075756a5bba1" providerId="LiveId" clId="{55203111-743C-4C46-9C12-46011E22A15B}" dt="2023-09-19T09:14:49.580" v="364" actId="478"/>
          <ac:picMkLst>
            <pc:docMk/>
            <pc:sldMk cId="3994349310" sldId="326"/>
            <ac:picMk id="7" creationId="{E8A40C70-37CD-4AC4-85EF-1D3B0C325C5C}"/>
          </ac:picMkLst>
        </pc:picChg>
        <pc:picChg chg="del">
          <ac:chgData name="Idrîs de Vos" userId="c2e7075756a5bba1" providerId="LiveId" clId="{55203111-743C-4C46-9C12-46011E22A15B}" dt="2023-09-19T09:15:38.644" v="384" actId="478"/>
          <ac:picMkLst>
            <pc:docMk/>
            <pc:sldMk cId="3994349310" sldId="326"/>
            <ac:picMk id="9" creationId="{963E99E4-3853-4065-B2EE-B41B2ABA049C}"/>
          </ac:picMkLst>
        </pc:picChg>
        <pc:picChg chg="del">
          <ac:chgData name="Idrîs de Vos" userId="c2e7075756a5bba1" providerId="LiveId" clId="{55203111-743C-4C46-9C12-46011E22A15B}" dt="2023-09-19T09:15:00.164" v="368" actId="478"/>
          <ac:picMkLst>
            <pc:docMk/>
            <pc:sldMk cId="3994349310" sldId="326"/>
            <ac:picMk id="10" creationId="{B17226E1-2A05-4229-BD36-9A24656A14BD}"/>
          </ac:picMkLst>
        </pc:picChg>
        <pc:picChg chg="add mod">
          <ac:chgData name="Idrîs de Vos" userId="c2e7075756a5bba1" providerId="LiveId" clId="{55203111-743C-4C46-9C12-46011E22A15B}" dt="2023-09-19T09:16:38.988" v="399" actId="1076"/>
          <ac:picMkLst>
            <pc:docMk/>
            <pc:sldMk cId="3994349310" sldId="326"/>
            <ac:picMk id="11" creationId="{64A826D9-DCF4-D170-6D56-DE5F5C54D88C}"/>
          </ac:picMkLst>
        </pc:picChg>
        <pc:picChg chg="del">
          <ac:chgData name="Idrîs de Vos" userId="c2e7075756a5bba1" providerId="LiveId" clId="{55203111-743C-4C46-9C12-46011E22A15B}" dt="2023-09-19T09:15:39.491" v="385" actId="478"/>
          <ac:picMkLst>
            <pc:docMk/>
            <pc:sldMk cId="3994349310" sldId="326"/>
            <ac:picMk id="15" creationId="{43CA6500-3718-4E7D-9931-417B8D7C23CE}"/>
          </ac:picMkLst>
        </pc:picChg>
        <pc:picChg chg="del">
          <ac:chgData name="Idrîs de Vos" userId="c2e7075756a5bba1" providerId="LiveId" clId="{55203111-743C-4C46-9C12-46011E22A15B}" dt="2023-09-19T09:15:27.511" v="378" actId="478"/>
          <ac:picMkLst>
            <pc:docMk/>
            <pc:sldMk cId="3994349310" sldId="326"/>
            <ac:picMk id="16" creationId="{CECBA09D-F94B-4090-BAAA-B2FA40523C9D}"/>
          </ac:picMkLst>
        </pc:picChg>
        <pc:picChg chg="del">
          <ac:chgData name="Idrîs de Vos" userId="c2e7075756a5bba1" providerId="LiveId" clId="{55203111-743C-4C46-9C12-46011E22A15B}" dt="2023-09-19T09:15:00.870" v="369" actId="478"/>
          <ac:picMkLst>
            <pc:docMk/>
            <pc:sldMk cId="3994349310" sldId="326"/>
            <ac:picMk id="17" creationId="{9F227E89-F28A-43B7-B009-2BA1135D774A}"/>
          </ac:picMkLst>
        </pc:picChg>
        <pc:picChg chg="del">
          <ac:chgData name="Idrîs de Vos" userId="c2e7075756a5bba1" providerId="LiveId" clId="{55203111-743C-4C46-9C12-46011E22A15B}" dt="2023-09-19T09:15:01.608" v="370" actId="478"/>
          <ac:picMkLst>
            <pc:docMk/>
            <pc:sldMk cId="3994349310" sldId="326"/>
            <ac:picMk id="18" creationId="{93B7852F-760A-4BBC-9B14-8C009B90D79E}"/>
          </ac:picMkLst>
        </pc:picChg>
        <pc:picChg chg="del">
          <ac:chgData name="Idrîs de Vos" userId="c2e7075756a5bba1" providerId="LiveId" clId="{55203111-743C-4C46-9C12-46011E22A15B}" dt="2023-09-19T09:15:26.178" v="376" actId="478"/>
          <ac:picMkLst>
            <pc:docMk/>
            <pc:sldMk cId="3994349310" sldId="326"/>
            <ac:picMk id="19" creationId="{B9D428F6-CF5A-4261-9FD5-384BB59480FA}"/>
          </ac:picMkLst>
        </pc:picChg>
        <pc:picChg chg="del">
          <ac:chgData name="Idrîs de Vos" userId="c2e7075756a5bba1" providerId="LiveId" clId="{55203111-743C-4C46-9C12-46011E22A15B}" dt="2023-09-19T09:15:25.554" v="375" actId="478"/>
          <ac:picMkLst>
            <pc:docMk/>
            <pc:sldMk cId="3994349310" sldId="326"/>
            <ac:picMk id="20" creationId="{BBCBD98C-39AC-4098-A267-C4B6FED85581}"/>
          </ac:picMkLst>
        </pc:picChg>
        <pc:picChg chg="del">
          <ac:chgData name="Idrîs de Vos" userId="c2e7075756a5bba1" providerId="LiveId" clId="{55203111-743C-4C46-9C12-46011E22A15B}" dt="2023-09-19T09:15:24.939" v="374" actId="478"/>
          <ac:picMkLst>
            <pc:docMk/>
            <pc:sldMk cId="3994349310" sldId="326"/>
            <ac:picMk id="21" creationId="{42E07AC0-9A12-4ACB-9C0C-C18C9FE46D56}"/>
          </ac:picMkLst>
        </pc:picChg>
        <pc:picChg chg="del">
          <ac:chgData name="Idrîs de Vos" userId="c2e7075756a5bba1" providerId="LiveId" clId="{55203111-743C-4C46-9C12-46011E22A15B}" dt="2023-09-19T09:15:23.966" v="373" actId="478"/>
          <ac:picMkLst>
            <pc:docMk/>
            <pc:sldMk cId="3994349310" sldId="326"/>
            <ac:picMk id="22" creationId="{799A0A5F-4B38-4BEE-98F4-0C4FEB5E4E69}"/>
          </ac:picMkLst>
        </pc:picChg>
        <pc:picChg chg="del">
          <ac:chgData name="Idrîs de Vos" userId="c2e7075756a5bba1" providerId="LiveId" clId="{55203111-743C-4C46-9C12-46011E22A15B}" dt="2023-09-19T09:15:26.805" v="377" actId="478"/>
          <ac:picMkLst>
            <pc:docMk/>
            <pc:sldMk cId="3994349310" sldId="326"/>
            <ac:picMk id="23" creationId="{A0352222-3950-4F17-89C7-FA7667EA3E1C}"/>
          </ac:picMkLst>
        </pc:picChg>
        <pc:picChg chg="del">
          <ac:chgData name="Idrîs de Vos" userId="c2e7075756a5bba1" providerId="LiveId" clId="{55203111-743C-4C46-9C12-46011E22A15B}" dt="2023-09-19T09:15:49.088" v="386" actId="478"/>
          <ac:picMkLst>
            <pc:docMk/>
            <pc:sldMk cId="3994349310" sldId="326"/>
            <ac:picMk id="28" creationId="{870D45BE-C1A9-4E48-9B83-D8CA68DA16BC}"/>
          </ac:picMkLst>
        </pc:picChg>
        <pc:picChg chg="mod">
          <ac:chgData name="Idrîs de Vos" userId="c2e7075756a5bba1" providerId="LiveId" clId="{55203111-743C-4C46-9C12-46011E22A15B}" dt="2023-09-19T09:15:57.408" v="390" actId="1076"/>
          <ac:picMkLst>
            <pc:docMk/>
            <pc:sldMk cId="3994349310" sldId="326"/>
            <ac:picMk id="29" creationId="{25633872-6A74-4E05-8085-23CD83899B24}"/>
          </ac:picMkLst>
        </pc:picChg>
        <pc:picChg chg="del">
          <ac:chgData name="Idrîs de Vos" userId="c2e7075756a5bba1" providerId="LiveId" clId="{55203111-743C-4C46-9C12-46011E22A15B}" dt="2023-09-19T09:15:50.970" v="388" actId="478"/>
          <ac:picMkLst>
            <pc:docMk/>
            <pc:sldMk cId="3994349310" sldId="326"/>
            <ac:picMk id="30" creationId="{F60D3AAC-F5AE-41F3-8489-EE79B5891E80}"/>
          </ac:picMkLst>
        </pc:picChg>
        <pc:picChg chg="del">
          <ac:chgData name="Idrîs de Vos" userId="c2e7075756a5bba1" providerId="LiveId" clId="{55203111-743C-4C46-9C12-46011E22A15B}" dt="2023-09-19T09:15:02.439" v="371" actId="478"/>
          <ac:picMkLst>
            <pc:docMk/>
            <pc:sldMk cId="3994349310" sldId="326"/>
            <ac:picMk id="31" creationId="{69D036BC-BB22-4A9E-939D-C84E8FC66075}"/>
          </ac:picMkLst>
        </pc:picChg>
        <pc:picChg chg="del">
          <ac:chgData name="Idrîs de Vos" userId="c2e7075756a5bba1" providerId="LiveId" clId="{55203111-743C-4C46-9C12-46011E22A15B}" dt="2023-09-19T09:15:50.139" v="387" actId="478"/>
          <ac:picMkLst>
            <pc:docMk/>
            <pc:sldMk cId="3994349310" sldId="326"/>
            <ac:picMk id="32" creationId="{ADB0FBEA-FAFE-44CE-907B-A9114BC1CD40}"/>
          </ac:picMkLst>
        </pc:picChg>
        <pc:picChg chg="add del mod">
          <ac:chgData name="Idrîs de Vos" userId="c2e7075756a5bba1" providerId="LiveId" clId="{55203111-743C-4C46-9C12-46011E22A15B}" dt="2023-09-19T09:16:55.943" v="402" actId="478"/>
          <ac:picMkLst>
            <pc:docMk/>
            <pc:sldMk cId="3994349310" sldId="326"/>
            <ac:picMk id="33" creationId="{CB47F319-B5D4-2BC4-E101-78790AA161CC}"/>
          </ac:picMkLst>
        </pc:picChg>
        <pc:picChg chg="add mod">
          <ac:chgData name="Idrîs de Vos" userId="c2e7075756a5bba1" providerId="LiveId" clId="{55203111-743C-4C46-9C12-46011E22A15B}" dt="2023-09-19T09:17:25.562" v="414" actId="14100"/>
          <ac:picMkLst>
            <pc:docMk/>
            <pc:sldMk cId="3994349310" sldId="326"/>
            <ac:picMk id="35" creationId="{4D3EA76A-B01F-638C-CBE8-BD880A80F1DC}"/>
          </ac:picMkLst>
        </pc:picChg>
        <pc:picChg chg="add mod">
          <ac:chgData name="Idrîs de Vos" userId="c2e7075756a5bba1" providerId="LiveId" clId="{55203111-743C-4C46-9C12-46011E22A15B}" dt="2023-09-19T09:17:47.141" v="416" actId="1076"/>
          <ac:picMkLst>
            <pc:docMk/>
            <pc:sldMk cId="3994349310" sldId="326"/>
            <ac:picMk id="36" creationId="{C994C313-93E5-461D-705C-8FEDD3431DFE}"/>
          </ac:picMkLst>
        </pc:picChg>
        <pc:picChg chg="add mod">
          <ac:chgData name="Idrîs de Vos" userId="c2e7075756a5bba1" providerId="LiveId" clId="{55203111-743C-4C46-9C12-46011E22A15B}" dt="2023-09-19T09:18:20.465" v="422" actId="1076"/>
          <ac:picMkLst>
            <pc:docMk/>
            <pc:sldMk cId="3994349310" sldId="326"/>
            <ac:picMk id="37" creationId="{6438FAC1-503C-A225-6781-ED0E8822D4C0}"/>
          </ac:picMkLst>
        </pc:picChg>
        <pc:picChg chg="add mod">
          <ac:chgData name="Idrîs de Vos" userId="c2e7075756a5bba1" providerId="LiveId" clId="{55203111-743C-4C46-9C12-46011E22A15B}" dt="2023-09-19T09:18:51.647" v="424" actId="1076"/>
          <ac:picMkLst>
            <pc:docMk/>
            <pc:sldMk cId="3994349310" sldId="326"/>
            <ac:picMk id="38" creationId="{39B8A0EC-5C28-7C76-C9A7-AB399F29CDCB}"/>
          </ac:picMkLst>
        </pc:picChg>
        <pc:picChg chg="del">
          <ac:chgData name="Idrîs de Vos" userId="c2e7075756a5bba1" providerId="LiveId" clId="{55203111-743C-4C46-9C12-46011E22A15B}" dt="2023-09-19T09:15:36.840" v="382" actId="478"/>
          <ac:picMkLst>
            <pc:docMk/>
            <pc:sldMk cId="3994349310" sldId="326"/>
            <ac:picMk id="40" creationId="{5507D019-B5ED-48BD-B9ED-02FB59C3653E}"/>
          </ac:picMkLst>
        </pc:picChg>
        <pc:picChg chg="add mod">
          <ac:chgData name="Idrîs de Vos" userId="c2e7075756a5bba1" providerId="LiveId" clId="{55203111-743C-4C46-9C12-46011E22A15B}" dt="2023-09-19T09:22:22.534" v="436" actId="1076"/>
          <ac:picMkLst>
            <pc:docMk/>
            <pc:sldMk cId="3994349310" sldId="326"/>
            <ac:picMk id="41" creationId="{84D43C6C-09B0-658C-926C-77EE9C7FBEF4}"/>
          </ac:picMkLst>
        </pc:picChg>
        <pc:picChg chg="del">
          <ac:chgData name="Idrîs de Vos" userId="c2e7075756a5bba1" providerId="LiveId" clId="{55203111-743C-4C46-9C12-46011E22A15B}" dt="2023-09-19T09:15:35.868" v="381" actId="478"/>
          <ac:picMkLst>
            <pc:docMk/>
            <pc:sldMk cId="3994349310" sldId="326"/>
            <ac:picMk id="42" creationId="{33694042-B6A4-4968-B082-02B93AD97D8D}"/>
          </ac:picMkLst>
        </pc:picChg>
        <pc:picChg chg="del">
          <ac:chgData name="Idrîs de Vos" userId="c2e7075756a5bba1" providerId="LiveId" clId="{55203111-743C-4C46-9C12-46011E22A15B}" dt="2023-09-19T09:15:03.254" v="372" actId="478"/>
          <ac:picMkLst>
            <pc:docMk/>
            <pc:sldMk cId="3994349310" sldId="326"/>
            <ac:picMk id="43" creationId="{0C835112-CDE4-4D0E-AD0A-1174F3DEEB9A}"/>
          </ac:picMkLst>
        </pc:picChg>
        <pc:picChg chg="del">
          <ac:chgData name="Idrîs de Vos" userId="c2e7075756a5bba1" providerId="LiveId" clId="{55203111-743C-4C46-9C12-46011E22A15B}" dt="2023-09-19T09:15:31.126" v="380" actId="478"/>
          <ac:picMkLst>
            <pc:docMk/>
            <pc:sldMk cId="3994349310" sldId="326"/>
            <ac:picMk id="44" creationId="{0289F127-44EF-453E-BC34-A071EB53FABA}"/>
          </ac:picMkLst>
        </pc:picChg>
        <pc:picChg chg="del">
          <ac:chgData name="Idrîs de Vos" userId="c2e7075756a5bba1" providerId="LiveId" clId="{55203111-743C-4C46-9C12-46011E22A15B}" dt="2023-09-19T09:15:30.074" v="379" actId="478"/>
          <ac:picMkLst>
            <pc:docMk/>
            <pc:sldMk cId="3994349310" sldId="326"/>
            <ac:picMk id="46" creationId="{E8F4D644-605C-41ED-A267-3DFC572389CF}"/>
          </ac:picMkLst>
        </pc:picChg>
        <pc:picChg chg="add mod">
          <ac:chgData name="Idrîs de Vos" userId="c2e7075756a5bba1" providerId="LiveId" clId="{55203111-743C-4C46-9C12-46011E22A15B}" dt="2023-09-19T09:28:00.713" v="521" actId="1076"/>
          <ac:picMkLst>
            <pc:docMk/>
            <pc:sldMk cId="3994349310" sldId="326"/>
            <ac:picMk id="47" creationId="{33783E2F-663A-2692-5DF8-D15A3561EF05}"/>
          </ac:picMkLst>
        </pc:picChg>
      </pc:sldChg>
      <pc:sldChg chg="addSp delSp modSp new mod">
        <pc:chgData name="Idrîs de Vos" userId="c2e7075756a5bba1" providerId="LiveId" clId="{55203111-743C-4C46-9C12-46011E22A15B}" dt="2023-09-19T09:51:44.134" v="1108" actId="20577"/>
        <pc:sldMkLst>
          <pc:docMk/>
          <pc:sldMk cId="841229253" sldId="327"/>
        </pc:sldMkLst>
        <pc:spChg chg="del">
          <ac:chgData name="Idrîs de Vos" userId="c2e7075756a5bba1" providerId="LiveId" clId="{55203111-743C-4C46-9C12-46011E22A15B}" dt="2023-09-19T09:36:05.578" v="580" actId="478"/>
          <ac:spMkLst>
            <pc:docMk/>
            <pc:sldMk cId="841229253" sldId="327"/>
            <ac:spMk id="2" creationId="{AD635E51-CEE0-222E-42DD-297E84BE51CE}"/>
          </ac:spMkLst>
        </pc:spChg>
        <pc:spChg chg="del">
          <ac:chgData name="Idrîs de Vos" userId="c2e7075756a5bba1" providerId="LiveId" clId="{55203111-743C-4C46-9C12-46011E22A15B}" dt="2023-09-19T09:36:07.201" v="581" actId="478"/>
          <ac:spMkLst>
            <pc:docMk/>
            <pc:sldMk cId="841229253" sldId="327"/>
            <ac:spMk id="3" creationId="{C264F395-2861-34A3-1064-DA9CEDF06ABD}"/>
          </ac:spMkLst>
        </pc:spChg>
        <pc:graphicFrameChg chg="add mod modGraphic">
          <ac:chgData name="Idrîs de Vos" userId="c2e7075756a5bba1" providerId="LiveId" clId="{55203111-743C-4C46-9C12-46011E22A15B}" dt="2023-09-19T09:47:10.142" v="955" actId="20577"/>
          <ac:graphicFrameMkLst>
            <pc:docMk/>
            <pc:sldMk cId="841229253" sldId="327"/>
            <ac:graphicFrameMk id="4" creationId="{97B249F5-8566-664E-980C-85AB90118430}"/>
          </ac:graphicFrameMkLst>
        </pc:graphicFrameChg>
        <pc:graphicFrameChg chg="add mod modGraphic">
          <ac:chgData name="Idrîs de Vos" userId="c2e7075756a5bba1" providerId="LiveId" clId="{55203111-743C-4C46-9C12-46011E22A15B}" dt="2023-09-19T09:51:22.518" v="1081" actId="20577"/>
          <ac:graphicFrameMkLst>
            <pc:docMk/>
            <pc:sldMk cId="841229253" sldId="327"/>
            <ac:graphicFrameMk id="5" creationId="{3E47DD9C-E42A-25D4-F0A4-E41872AEF0BE}"/>
          </ac:graphicFrameMkLst>
        </pc:graphicFrameChg>
        <pc:graphicFrameChg chg="add mod modGraphic">
          <ac:chgData name="Idrîs de Vos" userId="c2e7075756a5bba1" providerId="LiveId" clId="{55203111-743C-4C46-9C12-46011E22A15B}" dt="2023-09-19T09:50:46.255" v="1067" actId="20577"/>
          <ac:graphicFrameMkLst>
            <pc:docMk/>
            <pc:sldMk cId="841229253" sldId="327"/>
            <ac:graphicFrameMk id="6" creationId="{B5214488-358C-CF5C-92D1-04FA4F211F10}"/>
          </ac:graphicFrameMkLst>
        </pc:graphicFrameChg>
        <pc:graphicFrameChg chg="add mod modGraphic">
          <ac:chgData name="Idrîs de Vos" userId="c2e7075756a5bba1" providerId="LiveId" clId="{55203111-743C-4C46-9C12-46011E22A15B}" dt="2023-09-19T09:51:44.134" v="1108" actId="20577"/>
          <ac:graphicFrameMkLst>
            <pc:docMk/>
            <pc:sldMk cId="841229253" sldId="327"/>
            <ac:graphicFrameMk id="7" creationId="{4BCDC5F4-AF31-25F1-6412-6B946245CC4B}"/>
          </ac:graphicFrameMkLst>
        </pc:graphicFrameChg>
      </pc:sldChg>
      <pc:sldChg chg="addSp delSp modSp new del mod">
        <pc:chgData name="Idrîs de Vos" userId="c2e7075756a5bba1" providerId="LiveId" clId="{55203111-743C-4C46-9C12-46011E22A15B}" dt="2023-09-19T09:23:45.183" v="442" actId="47"/>
        <pc:sldMkLst>
          <pc:docMk/>
          <pc:sldMk cId="4037187606" sldId="327"/>
        </pc:sldMkLst>
        <pc:picChg chg="add del mod">
          <ac:chgData name="Idrîs de Vos" userId="c2e7075756a5bba1" providerId="LiveId" clId="{55203111-743C-4C46-9C12-46011E22A15B}" dt="2023-09-19T09:23:22.274" v="441" actId="478"/>
          <ac:picMkLst>
            <pc:docMk/>
            <pc:sldMk cId="4037187606" sldId="327"/>
            <ac:picMk id="4" creationId="{0793D266-C84A-C084-6542-3398D10D66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1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30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4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FF430-956C-4385-8642-B0CBAA81B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3481CC-5286-4095-AC0A-30C7C1C3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58689-E952-442C-990D-CB4B9293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D322A-88CA-47C3-9955-D9DC4D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2B8BB6-D2AF-4605-B89D-167275DB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0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BA38E-C0E3-40D9-8E8D-9A3FEC5C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B8B7B-CBF6-4E4B-B1DC-5004D4E72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E8005-7B77-4AB2-A0E1-DE4BCB3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A3AF4-6D4B-4436-9780-ACF0E681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BDE10-B30B-4C66-AE03-5D165557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18BAB-F2BC-4A94-82EE-0FF80B4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D34E89-BC99-4C03-A555-6D55D2CA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F29BE8-A045-401D-81AB-6F23C8C6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D5A6AF-7144-4645-ABCC-0B9182D2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21410-61C2-45DA-A345-76CADE39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BC318-8EC0-4CDD-97F3-3FBCFF2C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E81E6-4AA6-4420-B0CB-DBE22A17C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522EA3-A639-4076-A805-CD27C8DC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93CF45-14BA-4247-ADC2-200E2076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5A861C-9E76-4590-8E01-ED9D2E14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F202EB-8C48-4F17-80F1-325A5107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21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4089B-8B33-448A-B013-619DF9A8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1CDC2-ABDD-44CD-A37D-83E4B0D6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51A7E2-4F86-46C8-9B86-F77BCF1F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E28989-A6D6-4569-A0AD-09E2540D3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EAF5FD-173E-4076-99DA-04EA3D70D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940FBC-BB22-42A0-AA94-88D837D5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F60C2D-0D8B-4AA5-BEEB-ECAB8298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1D7410-EA21-4360-8F7A-B5BDDA86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97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AC2FC-6D23-4549-979D-E90DBCF7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5B0195-9D97-4277-BC27-35D0ABA5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8DF244-DFD0-4CC2-9AEC-92044B81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3E400-0123-42AF-A8E5-9D81C46B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145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8B280F-21A4-4681-9AAC-1702B274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7481F3-6F03-4B9D-ADC2-17D346A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3AF117-F2AE-4B6F-ADAA-0BE508A0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0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236B5-5C45-475E-9603-9F005705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F480A-B3F7-43A5-ACEB-F8F8BC6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B67779-4E5B-4270-B7AF-B1F4AC20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3314FC-779E-48BC-BBCA-5039458C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9404D7-6B90-4F74-BCE3-DEAD0F07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9B2476-EA64-402B-93B6-E7383DDF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1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57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1A8FD-48A1-4CAA-A651-70E60C65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2B4037-BF59-489A-B3A7-72031DB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0E1E03-B0D8-419D-BAFE-FE8EC4FC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92D98-7477-46ED-8041-73FAC1C7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0D2A2D-2F81-4970-B493-ABC9978B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1F496-8EBE-4059-B682-35150466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61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AD63A-33C8-4995-B4A3-D9B9B399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0CF659-90E1-4416-8580-BEFD072D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67A5D-BBED-4DF8-BD6E-DF5A4FF9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AB4646-5246-42D8-BD44-A1540C61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D069C5-092C-472C-975D-F3D7CC89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95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51F174-B09F-4C07-9527-35B972686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2439A1-E740-467B-8B1C-AD07DCE09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40932-5F6A-4A42-9D01-E9F249FA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2039B8-A1C2-41AE-B2F5-7EC2B468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F842D6-3533-4F94-BC5C-F1C856F9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08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15BDC-48E8-477F-A9A6-C19E78AB6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4D39F-45AA-422F-970D-79D892FA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D5046-B1B3-4022-B367-6BA1E4FF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8F2DBA-8476-49B0-8BB5-439F6AF2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1B9E6-6AD8-4931-998C-C872D04D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76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5720B-BDC9-4D20-8345-4971C241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8F63B-5EA5-4456-9BD6-496BBBEEA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19DE30-7B32-48D1-99DC-096A27AD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766530-DEA6-4D24-990C-B109DAE7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F851E9-BCB4-4FE1-A678-AD8BBC04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30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5C7B4-891A-4A29-917D-17047B3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AF7CF-FF55-444E-929A-DCAD2A054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4B0DBA-72A5-4AC0-9039-AC544F27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D258F-09C1-4CD6-A3AC-6E4EF1C1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127641-11DC-4806-8502-12837F2D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643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AA9A4-5A3D-4A96-9D0C-0A51A8E7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94B26-0AD4-4E0A-ADAB-67E51A206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438386-08D7-4D5C-8C6B-F974FD4E0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C0956E-C46D-49D6-BBDA-B95364BE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8F9AE9-D23D-4264-9F7A-F055B485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CCB2F1-EFD5-4A45-AE86-CFAA9E3A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72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4A199-0EEE-460F-9495-4AB54DDB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604DFC-3F78-4E47-80E6-38DEC1F97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4E4BC5-25ED-475B-908C-5A6F1D38F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F634A-6A01-4059-81CC-F34812178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0B5968-C26F-4209-978D-33141FDEE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FFF8CA-1A0C-4FDF-8D21-5716F87D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E89833-0084-4D26-A852-4916677D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170424-A17B-4E0F-ABE0-BC02ECE5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97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A1567-4424-4935-9AA3-DDCC472B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122369-4D20-48F9-A7C7-911A663A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912E98-1B59-4CBC-A7F2-0B765717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0C8222-4492-4652-AA11-09D82AB3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348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F154BC-8C07-4952-9D01-091AE8C9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0B59F6-266E-49B9-8463-115244A1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F36F1-3B7E-4D26-8666-DD63DB88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78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B387B-DCDF-4513-A83E-6BEF5E69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13DAFC-DA3D-4D5B-B141-BEA9BE97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1CE280-8CFB-4F74-ABE4-C2256FE12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1081B8-00D6-4CD6-905E-FD36AEA4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21BEDF-1C83-4694-9B86-239F04CC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984B06-23E3-45B7-84D1-3F1BE399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257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DD6A9-AF62-4A76-8B9F-27D282F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FCEF1A-255B-4391-AF71-EFB43DD0C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C0C062-9869-451C-BF1D-11505726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46450F-F770-4DFB-97B8-0B2311A4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015D8C-4A0F-4E70-B6C0-C6AD8B83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890483-DDEF-4DB5-8528-7FB27F2D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753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25B81-7548-4C05-BCEF-8BA4A073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5E962C-1C50-4DA1-BB94-F9AAA2F08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4A3EF-6CEE-49EF-AF60-E27355BF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EC0DE0-07D5-4E50-A19E-7F33F1D2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843A7-5AEF-4F03-ADB2-9B2C15DB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94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EEBD5-1208-4564-B134-7D5FB0B41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4FBAC8-DA30-486B-AD81-0C563B050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514761-62E5-4228-8843-212FCFB5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909455-8964-4D66-BAF1-D1F83D34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C1FB6-1422-47A2-8C8C-3EEA78A3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850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362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439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558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788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4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2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533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84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415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3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531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18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3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7972A3-41E6-4779-BBD4-B2B4977055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DE413F-6E5F-4FFB-8C0A-2518730775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40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F27433-8A74-4A49-BD2E-E1C1BE3B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7F21CB-6CEE-493B-8E5A-1020E9921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50E53-530A-4B5B-B04A-29010789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556B-2B7D-484A-A540-BBDAF5A5863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96E18-7BF5-4239-A480-BA59FE43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619DD-2945-4A05-BD35-F9B80823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2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DCE3D2-A678-440D-A30F-6DDC46E9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406D8-3614-4E2A-AEE7-D1D3FAAC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F891B8-031F-47CD-99AC-BE014E6FA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3B8B-131B-4B62-AB75-5EBB7D61BA9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8168AF-F176-478D-BC77-FBB031874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A3D772-8E6A-4E91-AE45-F56CAEEDB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3FB5-1439-4B18-AEE8-80AC11FC0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4CA5-6C77-49FB-BCB9-740FD4E8508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3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0.wdp"/><Relationship Id="rId18" Type="http://schemas.openxmlformats.org/officeDocument/2006/relationships/image" Target="../media/image27.png"/><Relationship Id="rId3" Type="http://schemas.microsoft.com/office/2007/relationships/hdphoto" Target="../media/hdphoto7.wdp"/><Relationship Id="rId21" Type="http://schemas.microsoft.com/office/2007/relationships/hdphoto" Target="../media/hdphoto13.wdp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microsoft.com/office/2007/relationships/hdphoto" Target="../media/hdphoto11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23" Type="http://schemas.microsoft.com/office/2007/relationships/hdphoto" Target="../media/hdphoto14.wdp"/><Relationship Id="rId10" Type="http://schemas.openxmlformats.org/officeDocument/2006/relationships/image" Target="../media/image21.png"/><Relationship Id="rId19" Type="http://schemas.microsoft.com/office/2007/relationships/hdphoto" Target="../media/hdphoto12.wdp"/><Relationship Id="rId4" Type="http://schemas.openxmlformats.org/officeDocument/2006/relationships/image" Target="../media/image17.jpg"/><Relationship Id="rId9" Type="http://schemas.microsoft.com/office/2007/relationships/hdphoto" Target="../media/hdphoto9.wdp"/><Relationship Id="rId14" Type="http://schemas.openxmlformats.org/officeDocument/2006/relationships/image" Target="../media/image24.pn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microsoft.com/office/2007/relationships/hdphoto" Target="../media/hdphoto1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91F74-78E9-002B-68B0-EC83DD3FD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475" y="4513846"/>
            <a:ext cx="4163786" cy="1154112"/>
          </a:xfrm>
        </p:spPr>
        <p:txBody>
          <a:bodyPr/>
          <a:lstStyle/>
          <a:p>
            <a:r>
              <a:rPr lang="fr-FR" dirty="0"/>
              <a:t>Duels et pluriels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769DF-2DE3-317B-A739-6FCD3AFEB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66" y="5444023"/>
            <a:ext cx="8444204" cy="1147438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0070C0"/>
                </a:solidFill>
              </a:rPr>
              <a:t>Fil pédagogique:</a:t>
            </a:r>
          </a:p>
          <a:p>
            <a:pPr algn="l"/>
            <a:r>
              <a:rPr lang="fr-FR" sz="2400" dirty="0"/>
              <a:t>Retenez les pluriels dans la liste, puis complétez les phrases de chaque diapositive.</a:t>
            </a:r>
          </a:p>
        </p:txBody>
      </p:sp>
    </p:spTree>
    <p:extLst>
      <p:ext uri="{BB962C8B-B14F-4D97-AF65-F5344CB8AC3E}">
        <p14:creationId xmlns:p14="http://schemas.microsoft.com/office/powerpoint/2010/main" val="209038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C0E8D80-7AB3-4ACF-AC8B-59540873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AB0E4B7-5F1F-4DD9-9306-73506FDEB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6" b="96711" l="0" r="97551">
                        <a14:foregroundMark x1="2245" y1="12829" x2="27959" y2="3947"/>
                        <a14:foregroundMark x1="27959" y1="3947" x2="35102" y2="3618"/>
                        <a14:foregroundMark x1="35102" y1="3618" x2="90000" y2="8224"/>
                        <a14:foregroundMark x1="90000" y1="8224" x2="87755" y2="15132"/>
                        <a14:foregroundMark x1="87755" y1="15132" x2="12653" y2="21382"/>
                        <a14:foregroundMark x1="12653" y1="21382" x2="20816" y2="25329"/>
                        <a14:foregroundMark x1="20816" y1="25329" x2="38980" y2="23684"/>
                        <a14:foregroundMark x1="38980" y1="23684" x2="79592" y2="23684"/>
                        <a14:foregroundMark x1="79592" y1="23684" x2="84286" y2="23026"/>
                        <a14:foregroundMark x1="84286" y1="23026" x2="88776" y2="25329"/>
                        <a14:foregroundMark x1="88776" y1="25329" x2="90204" y2="40132"/>
                        <a14:foregroundMark x1="89021" y1="66118" x2="87959" y2="89474"/>
                        <a14:foregroundMark x1="89620" y1="52961" x2="89021" y2="66118"/>
                        <a14:foregroundMark x1="90204" y1="40132" x2="89620" y2="52961"/>
                        <a14:foregroundMark x1="87959" y1="89474" x2="85714" y2="82566"/>
                        <a14:foregroundMark x1="83689" y1="40132" x2="83673" y2="39803"/>
                        <a14:foregroundMark x1="84301" y1="52961" x2="83689" y2="40132"/>
                        <a14:foregroundMark x1="84929" y1="66118" x2="84301" y2="52961"/>
                        <a14:foregroundMark x1="85714" y1="82566" x2="84929" y2="66118"/>
                        <a14:foregroundMark x1="83673" y1="39803" x2="88163" y2="23684"/>
                        <a14:foregroundMark x1="2857" y1="12171" x2="22857" y2="3289"/>
                        <a14:foregroundMark x1="22857" y1="3289" x2="27755" y2="2961"/>
                        <a14:foregroundMark x1="27755" y1="2961" x2="32653" y2="4934"/>
                        <a14:foregroundMark x1="32653" y1="4934" x2="36735" y2="10526"/>
                        <a14:foregroundMark x1="36735" y1="10526" x2="77755" y2="2961"/>
                        <a14:foregroundMark x1="77755" y1="2961" x2="86939" y2="5592"/>
                        <a14:foregroundMark x1="86939" y1="5592" x2="98367" y2="12500"/>
                        <a14:foregroundMark x1="11224" y1="81579" x2="11837" y2="97368"/>
                        <a14:foregroundMark x1="11837" y1="97368" x2="13469" y2="90132"/>
                        <a14:foregroundMark x1="13469" y1="90132" x2="18571" y2="89145"/>
                        <a14:foregroundMark x1="18571" y1="89145" x2="23673" y2="89145"/>
                        <a14:foregroundMark x1="23673" y1="89145" x2="33265" y2="88158"/>
                        <a14:foregroundMark x1="33265" y1="88158" x2="91020" y2="90132"/>
                        <a14:foregroundMark x1="91020" y1="90132" x2="91020" y2="97697"/>
                        <a14:foregroundMark x1="91020" y1="97697" x2="90408" y2="89803"/>
                        <a14:foregroundMark x1="90408" y1="89803" x2="90816" y2="85855"/>
                        <a14:foregroundMark x1="6122" y1="8882" x2="5102" y2="13158"/>
                        <a14:foregroundMark x1="1020" y1="12171" x2="408" y2="12500"/>
                        <a14:foregroundMark x1="204" y1="12829" x2="0" y2="13158"/>
                        <a14:foregroundMark x1="204" y1="12171" x2="0" y2="14145"/>
                        <a14:backgroundMark x1="13878" y1="39145" x2="13878" y2="39145"/>
                        <a14:backgroundMark x1="13878" y1="51974" x2="13878" y2="51974"/>
                        <a14:backgroundMark x1="14082" y1="66118" x2="14082" y2="66118"/>
                        <a14:backgroundMark x1="86735" y1="52961" x2="86735" y2="52961"/>
                        <a14:backgroundMark x1="86939" y1="40132" x2="86939" y2="40132"/>
                        <a14:backgroundMark x1="87143" y1="66118" x2="87143" y2="6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-55" b="-1"/>
          <a:stretch/>
        </p:blipFill>
        <p:spPr>
          <a:xfrm>
            <a:off x="6069928" y="5028215"/>
            <a:ext cx="2929693" cy="1829785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9605BD-3DE3-4610-8EF8-B756EF160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37" y="5675778"/>
            <a:ext cx="1033000" cy="53465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A2E7F42-D135-69BC-1E11-64C633FB86E4}"/>
              </a:ext>
            </a:extLst>
          </p:cNvPr>
          <p:cNvSpPr txBox="1">
            <a:spLocks/>
          </p:cNvSpPr>
          <p:nvPr/>
        </p:nvSpPr>
        <p:spPr>
          <a:xfrm>
            <a:off x="4742121" y="-103694"/>
            <a:ext cx="4009923" cy="128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0" i="0" u="none" strike="noStrike" kern="1200" cap="all" spc="10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في هذه الغُرْفة</a:t>
            </a:r>
            <a:endParaRPr kumimoji="0" lang="fr-FR" sz="5000" b="0" i="0" u="none" strike="noStrike" kern="1200" cap="all" spc="10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47332F-7388-6B67-8D3E-86489B489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57" y="4760886"/>
            <a:ext cx="1033000" cy="53465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47AE53-1DD0-5253-CADA-B9EC607DF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65" y="4760886"/>
            <a:ext cx="1033000" cy="534658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E98535-9E0E-B7E5-4B18-A154AC458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72" y="4400595"/>
            <a:ext cx="1033000" cy="534658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315880-501A-1F6E-1A87-ED264C4D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0" y="4667924"/>
            <a:ext cx="1033000" cy="534658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446C6D-F185-2E88-E58A-22C13B322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37" y="2894342"/>
            <a:ext cx="1033000" cy="5346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7F0E9FE-64A6-A4FC-156F-CF831DB15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6" b="96711" l="0" r="97551">
                        <a14:foregroundMark x1="2245" y1="12829" x2="27959" y2="3947"/>
                        <a14:foregroundMark x1="27959" y1="3947" x2="35102" y2="3618"/>
                        <a14:foregroundMark x1="35102" y1="3618" x2="90000" y2="8224"/>
                        <a14:foregroundMark x1="90000" y1="8224" x2="87755" y2="15132"/>
                        <a14:foregroundMark x1="87755" y1="15132" x2="12653" y2="21382"/>
                        <a14:foregroundMark x1="12653" y1="21382" x2="20816" y2="25329"/>
                        <a14:foregroundMark x1="20816" y1="25329" x2="38980" y2="23684"/>
                        <a14:foregroundMark x1="38980" y1="23684" x2="79592" y2="23684"/>
                        <a14:foregroundMark x1="79592" y1="23684" x2="84286" y2="23026"/>
                        <a14:foregroundMark x1="84286" y1="23026" x2="88776" y2="25329"/>
                        <a14:foregroundMark x1="88776" y1="25329" x2="90204" y2="40132"/>
                        <a14:foregroundMark x1="89021" y1="66118" x2="87959" y2="89474"/>
                        <a14:foregroundMark x1="89620" y1="52961" x2="89021" y2="66118"/>
                        <a14:foregroundMark x1="90204" y1="40132" x2="89620" y2="52961"/>
                        <a14:foregroundMark x1="87959" y1="89474" x2="85714" y2="82566"/>
                        <a14:foregroundMark x1="83689" y1="40132" x2="83673" y2="39803"/>
                        <a14:foregroundMark x1="84301" y1="52961" x2="83689" y2="40132"/>
                        <a14:foregroundMark x1="84929" y1="66118" x2="84301" y2="52961"/>
                        <a14:foregroundMark x1="85714" y1="82566" x2="84929" y2="66118"/>
                        <a14:foregroundMark x1="83673" y1="39803" x2="88163" y2="23684"/>
                        <a14:foregroundMark x1="2857" y1="12171" x2="22857" y2="3289"/>
                        <a14:foregroundMark x1="22857" y1="3289" x2="27755" y2="2961"/>
                        <a14:foregroundMark x1="27755" y1="2961" x2="32653" y2="4934"/>
                        <a14:foregroundMark x1="32653" y1="4934" x2="36735" y2="10526"/>
                        <a14:foregroundMark x1="36735" y1="10526" x2="77755" y2="2961"/>
                        <a14:foregroundMark x1="77755" y1="2961" x2="86939" y2="5592"/>
                        <a14:foregroundMark x1="86939" y1="5592" x2="98367" y2="12500"/>
                        <a14:foregroundMark x1="11224" y1="81579" x2="11837" y2="97368"/>
                        <a14:foregroundMark x1="11837" y1="97368" x2="13469" y2="90132"/>
                        <a14:foregroundMark x1="13469" y1="90132" x2="18571" y2="89145"/>
                        <a14:foregroundMark x1="18571" y1="89145" x2="23673" y2="89145"/>
                        <a14:foregroundMark x1="23673" y1="89145" x2="33265" y2="88158"/>
                        <a14:foregroundMark x1="33265" y1="88158" x2="91020" y2="90132"/>
                        <a14:foregroundMark x1="91020" y1="90132" x2="91020" y2="97697"/>
                        <a14:foregroundMark x1="91020" y1="97697" x2="90408" y2="89803"/>
                        <a14:foregroundMark x1="90408" y1="89803" x2="90816" y2="85855"/>
                        <a14:foregroundMark x1="6122" y1="8882" x2="5102" y2="13158"/>
                        <a14:foregroundMark x1="1020" y1="12171" x2="408" y2="12500"/>
                        <a14:foregroundMark x1="204" y1="12829" x2="0" y2="13158"/>
                        <a14:foregroundMark x1="204" y1="12171" x2="0" y2="14145"/>
                        <a14:backgroundMark x1="13878" y1="39145" x2="13878" y2="39145"/>
                        <a14:backgroundMark x1="13878" y1="51974" x2="13878" y2="51974"/>
                        <a14:backgroundMark x1="14082" y1="66118" x2="14082" y2="66118"/>
                        <a14:backgroundMark x1="86735" y1="52961" x2="86735" y2="52961"/>
                        <a14:backgroundMark x1="86939" y1="40132" x2="86939" y2="40132"/>
                        <a14:backgroundMark x1="87143" y1="66118" x2="87143" y2="6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-55" b="-1"/>
          <a:stretch/>
        </p:blipFill>
        <p:spPr>
          <a:xfrm>
            <a:off x="3173197" y="5028215"/>
            <a:ext cx="2929693" cy="18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9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610F1980-F349-4D1B-8E92-8C2B3B46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BF6A8E-12A5-49BE-AE15-2E68A6E6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509" y="1182021"/>
            <a:ext cx="4968671" cy="4688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5192" y="304428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12" y="4690795"/>
            <a:ext cx="4062480" cy="286958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83" y="6125589"/>
            <a:ext cx="1187241" cy="57185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23" y="104533"/>
            <a:ext cx="4970647" cy="46889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DFC119-D0BD-4E1B-9057-EEC44E9BA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662" y="6007132"/>
            <a:ext cx="1188642" cy="5718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39360D-3767-C14B-9FF2-F36809EF5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91" y="4840734"/>
            <a:ext cx="3810052" cy="26912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30" y="6066663"/>
            <a:ext cx="922061" cy="7522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95110DD-09F0-6785-59D8-0EE6E0497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63" y="5179961"/>
            <a:ext cx="3151632" cy="22261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8CF10B-7636-D2A4-BF30-88F678D98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663" y="6247038"/>
            <a:ext cx="1188642" cy="5718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3DF331-9629-C0DE-8B36-FECC3ED20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404" y="6162365"/>
            <a:ext cx="1188642" cy="5718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B4184C-8AA2-F4AF-72A5-48F5CD296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1075" y="5630872"/>
            <a:ext cx="1188642" cy="5718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A0D02B-8FA1-0BCF-7380-5CA344027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273" y="6247037"/>
            <a:ext cx="1188642" cy="5718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1BFEC1A-8271-FE6B-EA60-E91461B4B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281" y="5379273"/>
            <a:ext cx="1188642" cy="5718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72DAB1-56EC-5489-5431-5AA84BA7F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487" y="5333116"/>
            <a:ext cx="1188642" cy="57185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9F5336A-A02F-2ED2-E18F-0A1B7FAA7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67" y="5575013"/>
            <a:ext cx="922061" cy="75223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D4F8A51-8972-C91F-26F6-D4048FBBE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978" y="5710102"/>
            <a:ext cx="922061" cy="75223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3309704-3A43-A08B-296C-C964A3D75F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8784" y="5447849"/>
            <a:ext cx="922061" cy="75223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84FDD49-8980-BA7D-5FB0-3F8000EBD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0897" y="5858991"/>
            <a:ext cx="922061" cy="75223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44C4EA1-760E-3475-8D9A-D0D18C3C7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7491" y="5240865"/>
            <a:ext cx="748361" cy="61052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4C0A1FD-582E-6585-0FEA-20E34FD5F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6602" y="6001237"/>
            <a:ext cx="922061" cy="75223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5885A0E-B20C-6307-52F4-EDD573161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1336" y="5379273"/>
            <a:ext cx="922061" cy="75223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0A1F6B8-E772-075F-CE2F-2ECA97936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784" y="5106761"/>
            <a:ext cx="922061" cy="75223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2B87780B-673E-5628-B6F9-151EAFCE75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1046" y="4729848"/>
            <a:ext cx="523651" cy="4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375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0375 -0.1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0375 -0.17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0375 -0.1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0375 -0.17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375 -0.17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375 -0.1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375 -0.1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375 -0.17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375 -0.17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7B249F5-8566-664E-980C-85AB90118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27857"/>
              </p:ext>
            </p:extLst>
          </p:nvPr>
        </p:nvGraphicFramePr>
        <p:xfrm>
          <a:off x="6387918" y="1"/>
          <a:ext cx="5804082" cy="3428999"/>
        </p:xfrm>
        <a:graphic>
          <a:graphicData uri="http://schemas.openxmlformats.org/drawingml/2006/table">
            <a:tbl>
              <a:tblPr firstRow="1" firstCol="1" bandRow="1"/>
              <a:tblGrid>
                <a:gridCol w="1934694">
                  <a:extLst>
                    <a:ext uri="{9D8B030D-6E8A-4147-A177-3AD203B41FA5}">
                      <a16:colId xmlns:a16="http://schemas.microsoft.com/office/drawing/2014/main" val="678338863"/>
                    </a:ext>
                  </a:extLst>
                </a:gridCol>
                <a:gridCol w="1934694">
                  <a:extLst>
                    <a:ext uri="{9D8B030D-6E8A-4147-A177-3AD203B41FA5}">
                      <a16:colId xmlns:a16="http://schemas.microsoft.com/office/drawing/2014/main" val="2086268842"/>
                    </a:ext>
                  </a:extLst>
                </a:gridCol>
                <a:gridCol w="1934694">
                  <a:extLst>
                    <a:ext uri="{9D8B030D-6E8A-4147-A177-3AD203B41FA5}">
                      <a16:colId xmlns:a16="http://schemas.microsoft.com/office/drawing/2014/main" val="2848310340"/>
                    </a:ext>
                  </a:extLst>
                </a:gridCol>
              </a:tblGrid>
              <a:tr h="662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أوْلاد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ولد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Enfant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937621"/>
                  </a:ext>
                </a:extLst>
              </a:tr>
              <a:tr h="787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رَسائِل</a:t>
                      </a:r>
                      <a:endParaRPr kumimoji="0" lang="fr-F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رِسالة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Lettre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133907"/>
                  </a:ext>
                </a:extLst>
              </a:tr>
              <a:tr h="66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بُيُوت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بيت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721997"/>
                  </a:ext>
                </a:extLst>
              </a:tr>
              <a:tr h="65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طُيُور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طَيْر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Oiseau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129702"/>
                  </a:ext>
                </a:extLst>
              </a:tr>
              <a:tr h="66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حَمِير</a:t>
                      </a:r>
                      <a:endParaRPr lang="fr-FR" sz="4000" dirty="0"/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حِمار</a:t>
                      </a:r>
                      <a:endParaRPr lang="fr-FR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20423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E47DD9C-E42A-25D4-F0A4-E41872AEF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85676"/>
              </p:ext>
            </p:extLst>
          </p:nvPr>
        </p:nvGraphicFramePr>
        <p:xfrm>
          <a:off x="82296" y="1"/>
          <a:ext cx="5804082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934694">
                  <a:extLst>
                    <a:ext uri="{9D8B030D-6E8A-4147-A177-3AD203B41FA5}">
                      <a16:colId xmlns:a16="http://schemas.microsoft.com/office/drawing/2014/main" val="102548055"/>
                    </a:ext>
                  </a:extLst>
                </a:gridCol>
                <a:gridCol w="1934694">
                  <a:extLst>
                    <a:ext uri="{9D8B030D-6E8A-4147-A177-3AD203B41FA5}">
                      <a16:colId xmlns:a16="http://schemas.microsoft.com/office/drawing/2014/main" val="1954331610"/>
                    </a:ext>
                  </a:extLst>
                </a:gridCol>
                <a:gridCol w="1934694">
                  <a:extLst>
                    <a:ext uri="{9D8B030D-6E8A-4147-A177-3AD203B41FA5}">
                      <a16:colId xmlns:a16="http://schemas.microsoft.com/office/drawing/2014/main" val="2961229756"/>
                    </a:ext>
                  </a:extLst>
                </a:gridCol>
              </a:tblGrid>
              <a:tr h="653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رِجال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رَجُل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4758"/>
                  </a:ext>
                </a:extLst>
              </a:tr>
              <a:tr h="776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نِساء</a:t>
                      </a:r>
                      <a:endParaRPr kumimoji="0" lang="fr-F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اِمْرَأَة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860818"/>
                  </a:ext>
                </a:extLst>
              </a:tr>
              <a:tr h="652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أزهار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زَهْرة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9043"/>
                  </a:ext>
                </a:extLst>
              </a:tr>
              <a:tr h="648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مساجِد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مَسْجِد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Mosquée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74151"/>
                  </a:ext>
                </a:extLst>
              </a:tr>
              <a:tr h="652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مَدارِس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مَدْرَسة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575528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5214488-358C-CF5C-92D1-04FA4F211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6773"/>
              </p:ext>
            </p:extLst>
          </p:nvPr>
        </p:nvGraphicFramePr>
        <p:xfrm>
          <a:off x="6387918" y="3429001"/>
          <a:ext cx="5804961" cy="3428999"/>
        </p:xfrm>
        <a:graphic>
          <a:graphicData uri="http://schemas.openxmlformats.org/drawingml/2006/table">
            <a:tbl>
              <a:tblPr firstRow="1" firstCol="1" bandRow="1"/>
              <a:tblGrid>
                <a:gridCol w="1934987">
                  <a:extLst>
                    <a:ext uri="{9D8B030D-6E8A-4147-A177-3AD203B41FA5}">
                      <a16:colId xmlns:a16="http://schemas.microsoft.com/office/drawing/2014/main" val="102548055"/>
                    </a:ext>
                  </a:extLst>
                </a:gridCol>
                <a:gridCol w="1934987">
                  <a:extLst>
                    <a:ext uri="{9D8B030D-6E8A-4147-A177-3AD203B41FA5}">
                      <a16:colId xmlns:a16="http://schemas.microsoft.com/office/drawing/2014/main" val="1954331610"/>
                    </a:ext>
                  </a:extLst>
                </a:gridCol>
                <a:gridCol w="1934987">
                  <a:extLst>
                    <a:ext uri="{9D8B030D-6E8A-4147-A177-3AD203B41FA5}">
                      <a16:colId xmlns:a16="http://schemas.microsoft.com/office/drawing/2014/main" val="2961229756"/>
                    </a:ext>
                  </a:extLst>
                </a:gridCol>
              </a:tblGrid>
              <a:tr h="66211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كِلاب</a:t>
                      </a:r>
                      <a:endParaRPr kumimoji="0" lang="fr-F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كَلْب</a:t>
                      </a:r>
                      <a:endParaRPr kumimoji="0" lang="fr-F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4758"/>
                  </a:ext>
                </a:extLst>
              </a:tr>
              <a:tr h="787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جِمال</a:t>
                      </a:r>
                      <a:endParaRPr kumimoji="0" lang="fr-F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جَمَل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Chameau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860818"/>
                  </a:ext>
                </a:extLst>
              </a:tr>
              <a:tr h="66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نَخَلات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نَخْلة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Palmier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9043"/>
                  </a:ext>
                </a:extLst>
              </a:tr>
              <a:tr h="65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بَقَرات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بَقَرة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74151"/>
                  </a:ext>
                </a:extLst>
              </a:tr>
              <a:tr h="66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نَمَلات</a:t>
                      </a:r>
                      <a:endParaRPr lang="fr-FR" sz="4000" dirty="0"/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نَمْلة</a:t>
                      </a:r>
                      <a:endParaRPr lang="fr-FR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57552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BCDC5F4-AF31-25F1-6412-6B946245C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64859"/>
              </p:ext>
            </p:extLst>
          </p:nvPr>
        </p:nvGraphicFramePr>
        <p:xfrm>
          <a:off x="82297" y="3383280"/>
          <a:ext cx="5804082" cy="3474719"/>
        </p:xfrm>
        <a:graphic>
          <a:graphicData uri="http://schemas.openxmlformats.org/drawingml/2006/table">
            <a:tbl>
              <a:tblPr firstRow="1" firstCol="1" bandRow="1"/>
              <a:tblGrid>
                <a:gridCol w="1934694">
                  <a:extLst>
                    <a:ext uri="{9D8B030D-6E8A-4147-A177-3AD203B41FA5}">
                      <a16:colId xmlns:a16="http://schemas.microsoft.com/office/drawing/2014/main" val="102548055"/>
                    </a:ext>
                  </a:extLst>
                </a:gridCol>
                <a:gridCol w="1934694">
                  <a:extLst>
                    <a:ext uri="{9D8B030D-6E8A-4147-A177-3AD203B41FA5}">
                      <a16:colId xmlns:a16="http://schemas.microsoft.com/office/drawing/2014/main" val="1954331610"/>
                    </a:ext>
                  </a:extLst>
                </a:gridCol>
                <a:gridCol w="1934694">
                  <a:extLst>
                    <a:ext uri="{9D8B030D-6E8A-4147-A177-3AD203B41FA5}">
                      <a16:colId xmlns:a16="http://schemas.microsoft.com/office/drawing/2014/main" val="2961229756"/>
                    </a:ext>
                  </a:extLst>
                </a:gridCol>
              </a:tblGrid>
              <a:tr h="707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مَكاتِب</a:t>
                      </a:r>
                      <a:endParaRPr lang="fr-FR" sz="4000" dirty="0"/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مَكْتَبة</a:t>
                      </a:r>
                      <a:endParaRPr lang="fr-FR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Bibliothèque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4758"/>
                  </a:ext>
                </a:extLst>
              </a:tr>
              <a:tr h="787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مَطاعِم</a:t>
                      </a:r>
                      <a:endParaRPr kumimoji="0" lang="fr-F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مَطْعَم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Restaurant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860818"/>
                  </a:ext>
                </a:extLst>
              </a:tr>
              <a:tr h="66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صُحُف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صَحِيفة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Journal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9043"/>
                  </a:ext>
                </a:extLst>
              </a:tr>
              <a:tr h="65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أَطْباق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طَبَق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74151"/>
                  </a:ext>
                </a:extLst>
              </a:tr>
              <a:tr h="66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زَرابِيّ</a:t>
                      </a:r>
                      <a:endParaRPr lang="fr-FR" sz="4000" dirty="0"/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r" rtl="1"/>
                      <a:r>
                        <a:rPr lang="ar-JO" sz="4000" dirty="0"/>
                        <a:t>زَرْبِيّة</a:t>
                      </a:r>
                      <a:endParaRPr lang="fr-FR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Tapis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57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2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756B2-3972-F61C-16F0-F5238D3E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223138"/>
            <a:ext cx="9720072" cy="1499616"/>
          </a:xfrm>
        </p:spPr>
        <p:txBody>
          <a:bodyPr/>
          <a:lstStyle/>
          <a:p>
            <a:pPr algn="r" rtl="1"/>
            <a:r>
              <a:rPr lang="ar-JO" dirty="0"/>
              <a:t>أَرَى سِتَّ سيّارات</a:t>
            </a:r>
            <a:endParaRPr lang="fr-FR" dirty="0"/>
          </a:p>
        </p:txBody>
      </p:sp>
      <p:pic>
        <p:nvPicPr>
          <p:cNvPr id="4" name="Picture 9" descr="Icon&#10;&#10;Description automatically generated">
            <a:extLst>
              <a:ext uri="{FF2B5EF4-FFF2-40B4-BE49-F238E27FC236}">
                <a16:creationId xmlns:a16="http://schemas.microsoft.com/office/drawing/2014/main" id="{74F409C4-E8EE-FEA7-4729-2B7BCB05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00" r="92500">
                        <a14:foregroundMark x1="13800" y1="43241" x2="8800" y2="44630"/>
                        <a14:foregroundMark x1="11400" y1="50093" x2="14800" y2="56852"/>
                        <a14:foregroundMark x1="14800" y1="56852" x2="15500" y2="57222"/>
                        <a14:foregroundMark x1="13900" y1="56389" x2="6600" y2="54444"/>
                        <a14:foregroundMark x1="26000" y1="59815" x2="31700" y2="57685"/>
                        <a14:foregroundMark x1="73100" y1="59815" x2="81800" y2="59815"/>
                        <a14:foregroundMark x1="81800" y1="59815" x2="92500" y2="54444"/>
                        <a14:foregroundMark x1="89500" y1="49907" x2="91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7" y="3429000"/>
            <a:ext cx="1475442" cy="1593478"/>
          </a:xfrm>
          <a:prstGeom prst="rect">
            <a:avLst/>
          </a:prstGeom>
        </p:spPr>
      </p:pic>
      <p:pic>
        <p:nvPicPr>
          <p:cNvPr id="6" name="Picture 9" descr="Icon&#10;&#10;Description automatically generated">
            <a:extLst>
              <a:ext uri="{FF2B5EF4-FFF2-40B4-BE49-F238E27FC236}">
                <a16:creationId xmlns:a16="http://schemas.microsoft.com/office/drawing/2014/main" id="{01855B11-4CD4-AD0D-2A88-52E198B8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00" r="92500">
                        <a14:foregroundMark x1="13800" y1="43241" x2="8800" y2="44630"/>
                        <a14:foregroundMark x1="11400" y1="50093" x2="14800" y2="56852"/>
                        <a14:foregroundMark x1="14800" y1="56852" x2="15500" y2="57222"/>
                        <a14:foregroundMark x1="13900" y1="56389" x2="6600" y2="54444"/>
                        <a14:foregroundMark x1="26000" y1="59815" x2="31700" y2="57685"/>
                        <a14:foregroundMark x1="73100" y1="59815" x2="81800" y2="59815"/>
                        <a14:foregroundMark x1="81800" y1="59815" x2="92500" y2="54444"/>
                        <a14:foregroundMark x1="89500" y1="49907" x2="91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14" y="3366585"/>
            <a:ext cx="1475442" cy="1593478"/>
          </a:xfrm>
          <a:prstGeom prst="rect">
            <a:avLst/>
          </a:prstGeom>
        </p:spPr>
      </p:pic>
      <p:pic>
        <p:nvPicPr>
          <p:cNvPr id="7" name="Picture 9" descr="Icon&#10;&#10;Description automatically generated">
            <a:extLst>
              <a:ext uri="{FF2B5EF4-FFF2-40B4-BE49-F238E27FC236}">
                <a16:creationId xmlns:a16="http://schemas.microsoft.com/office/drawing/2014/main" id="{CA0BDA0A-94D7-90CD-1E66-C2F6BEA00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00" r="92500">
                        <a14:foregroundMark x1="13800" y1="43241" x2="8800" y2="44630"/>
                        <a14:foregroundMark x1="11400" y1="50093" x2="14800" y2="56852"/>
                        <a14:foregroundMark x1="14800" y1="56852" x2="15500" y2="57222"/>
                        <a14:foregroundMark x1="13900" y1="56389" x2="6600" y2="54444"/>
                        <a14:foregroundMark x1="26000" y1="59815" x2="31700" y2="57685"/>
                        <a14:foregroundMark x1="73100" y1="59815" x2="81800" y2="59815"/>
                        <a14:foregroundMark x1="81800" y1="59815" x2="92500" y2="54444"/>
                        <a14:foregroundMark x1="89500" y1="49907" x2="91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3" y="1804993"/>
            <a:ext cx="1475442" cy="1593478"/>
          </a:xfrm>
          <a:prstGeom prst="rect">
            <a:avLst/>
          </a:prstGeom>
        </p:spPr>
      </p:pic>
      <p:pic>
        <p:nvPicPr>
          <p:cNvPr id="8" name="Picture 9" descr="Icon&#10;&#10;Description automatically generated">
            <a:extLst>
              <a:ext uri="{FF2B5EF4-FFF2-40B4-BE49-F238E27FC236}">
                <a16:creationId xmlns:a16="http://schemas.microsoft.com/office/drawing/2014/main" id="{CBF1692A-6F88-19AA-3544-059CEAE7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00" r="92500">
                        <a14:foregroundMark x1="13800" y1="43241" x2="8800" y2="44630"/>
                        <a14:foregroundMark x1="11400" y1="50093" x2="14800" y2="56852"/>
                        <a14:foregroundMark x1="14800" y1="56852" x2="15500" y2="57222"/>
                        <a14:foregroundMark x1="13900" y1="56389" x2="6600" y2="54444"/>
                        <a14:foregroundMark x1="26000" y1="59815" x2="31700" y2="57685"/>
                        <a14:foregroundMark x1="73100" y1="59815" x2="81800" y2="59815"/>
                        <a14:foregroundMark x1="81800" y1="59815" x2="92500" y2="54444"/>
                        <a14:foregroundMark x1="89500" y1="49907" x2="91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13" y="1722754"/>
            <a:ext cx="1475442" cy="1593478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395FD796-F7C5-AE12-E3B1-2FBF3A6E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00" r="92500">
                        <a14:foregroundMark x1="13800" y1="43241" x2="8800" y2="44630"/>
                        <a14:foregroundMark x1="11400" y1="50093" x2="14800" y2="56852"/>
                        <a14:foregroundMark x1="14800" y1="56852" x2="15500" y2="57222"/>
                        <a14:foregroundMark x1="13900" y1="56389" x2="6600" y2="54444"/>
                        <a14:foregroundMark x1="26000" y1="59815" x2="31700" y2="57685"/>
                        <a14:foregroundMark x1="73100" y1="59815" x2="81800" y2="59815"/>
                        <a14:foregroundMark x1="81800" y1="59815" x2="92500" y2="54444"/>
                        <a14:foregroundMark x1="89500" y1="49907" x2="91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43" y="1795890"/>
            <a:ext cx="1475442" cy="15934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63BEA2E-9F58-BAE4-B657-FA12D182D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00" r="92500">
                        <a14:foregroundMark x1="13800" y1="43241" x2="8800" y2="44630"/>
                        <a14:foregroundMark x1="11400" y1="50093" x2="14800" y2="56852"/>
                        <a14:foregroundMark x1="14800" y1="56852" x2="15500" y2="57222"/>
                        <a14:foregroundMark x1="13900" y1="56389" x2="6600" y2="54444"/>
                        <a14:foregroundMark x1="26000" y1="59815" x2="31700" y2="57685"/>
                        <a14:foregroundMark x1="73100" y1="59815" x2="81800" y2="59815"/>
                        <a14:foregroundMark x1="81800" y1="59815" x2="92500" y2="54444"/>
                        <a14:foregroundMark x1="89500" y1="49907" x2="91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16" y="1795890"/>
            <a:ext cx="1475442" cy="15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CDE6B-911E-68F5-8EB9-BA2E3D85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أمام البيت ...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87C9D1-0F55-518A-95ED-AE3C238CE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50" b="89200" l="55500" r="92200">
                        <a14:foregroundMark x1="60800" y1="87900" x2="63167" y2="89400"/>
                        <a14:foregroundMark x1="63167" y1="89400" x2="73567" y2="89400"/>
                        <a14:foregroundMark x1="73567" y1="89400" x2="75800" y2="88150"/>
                        <a14:foregroundMark x1="75800" y1="88150" x2="76700" y2="84350"/>
                        <a14:foregroundMark x1="76700" y1="84350" x2="79333" y2="83200"/>
                        <a14:foregroundMark x1="79333" y1="83200" x2="85900" y2="89200"/>
                        <a14:foregroundMark x1="85900" y1="89200" x2="87733" y2="88050"/>
                        <a14:foregroundMark x1="76333" y1="56750" x2="7670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36" t="53101" r="3215" b="8244"/>
          <a:stretch/>
        </p:blipFill>
        <p:spPr>
          <a:xfrm>
            <a:off x="818635" y="1247116"/>
            <a:ext cx="9799333" cy="55079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AE4430-4A5A-4F2F-6E26-0B37A560C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22" y="5388172"/>
            <a:ext cx="1170702" cy="1170702"/>
          </a:xfrm>
          <a:prstGeom prst="rect">
            <a:avLst/>
          </a:prstGeom>
        </p:spPr>
      </p:pic>
      <p:pic>
        <p:nvPicPr>
          <p:cNvPr id="6" name="Image 5" descr="Une image contenant jouet, clipart, poupée, graphiques vectoriels&#10;&#10;Description générée automatiquement">
            <a:extLst>
              <a:ext uri="{FF2B5EF4-FFF2-40B4-BE49-F238E27FC236}">
                <a16:creationId xmlns:a16="http://schemas.microsoft.com/office/drawing/2014/main" id="{9C6CE4DA-11C7-A7D6-1726-B275CE6D8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5508" l="9602" r="89930">
                        <a14:foregroundMark x1="40515" y1="7031" x2="64403" y2="8984"/>
                        <a14:foregroundMark x1="49883" y1="31055" x2="51054" y2="36523"/>
                        <a14:foregroundMark x1="44496" y1="87695" x2="42857" y2="94141"/>
                        <a14:foregroundMark x1="42857" y1="94141" x2="42623" y2="94336"/>
                        <a14:foregroundMark x1="63700" y1="91992" x2="62061" y2="91016"/>
                        <a14:foregroundMark x1="64403" y1="93164" x2="64637" y2="90430"/>
                        <a14:foregroundMark x1="40047" y1="95508" x2="39578" y2="91797"/>
                        <a14:foregroundMark x1="38642" y1="93359" x2="37705" y2="94922"/>
                        <a14:foregroundMark x1="37237" y1="93750" x2="38407" y2="92188"/>
                        <a14:foregroundMark x1="65808" y1="91602" x2="65574" y2="90430"/>
                        <a14:foregroundMark x1="66276" y1="91406" x2="65808" y2="90625"/>
                        <a14:foregroundMark x1="65574" y1="89453" x2="65808" y2="90234"/>
                        <a14:foregroundMark x1="66511" y1="91211" x2="65808" y2="90820"/>
                        <a14:foregroundMark x1="66511" y1="90625" x2="66042" y2="90039"/>
                        <a14:foregroundMark x1="66276" y1="90039" x2="66276" y2="90039"/>
                        <a14:foregroundMark x1="38642" y1="91992" x2="37471" y2="92188"/>
                        <a14:foregroundMark x1="37002" y1="92773" x2="37002" y2="93555"/>
                        <a14:backgroundMark x1="38173" y1="55273" x2="38173" y2="55273"/>
                        <a14:backgroundMark x1="37939" y1="56055" x2="37939" y2="56055"/>
                        <a14:backgroundMark x1="47073" y1="40820" x2="47073" y2="40820"/>
                        <a14:backgroundMark x1="47307" y1="41211" x2="4730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94" y="4950551"/>
            <a:ext cx="1341316" cy="1608323"/>
          </a:xfrm>
          <a:prstGeom prst="rect">
            <a:avLst/>
          </a:prstGeom>
        </p:spPr>
      </p:pic>
      <p:pic>
        <p:nvPicPr>
          <p:cNvPr id="7" name="Image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C39A180-C9AD-14ED-D483-86132E91D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13" b="89928" l="10000" r="90000">
                        <a14:foregroundMark x1="46341" y1="9892" x2="50610" y2="8813"/>
                        <a14:foregroundMark x1="52439" y1="83993" x2="53293" y2="88849"/>
                        <a14:foregroundMark x1="61463" y1="82734" x2="61951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5515550"/>
            <a:ext cx="1538716" cy="10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maison, signe&#10;&#10;Description générée automatiquement">
            <a:extLst>
              <a:ext uri="{FF2B5EF4-FFF2-40B4-BE49-F238E27FC236}">
                <a16:creationId xmlns:a16="http://schemas.microsoft.com/office/drawing/2014/main" id="{C34774A0-3C53-4005-98D5-A62CAF7CD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6" r="49877"/>
          <a:stretch/>
        </p:blipFill>
        <p:spPr>
          <a:xfrm>
            <a:off x="152067" y="4565889"/>
            <a:ext cx="3412968" cy="2423215"/>
          </a:xfrm>
          <a:prstGeom prst="rect">
            <a:avLst/>
          </a:prstGeom>
        </p:spPr>
      </p:pic>
      <p:pic>
        <p:nvPicPr>
          <p:cNvPr id="17" name="Image 16" descr="Une image contenant maison, signe&#10;&#10;Description générée automatiquement">
            <a:extLst>
              <a:ext uri="{FF2B5EF4-FFF2-40B4-BE49-F238E27FC236}">
                <a16:creationId xmlns:a16="http://schemas.microsoft.com/office/drawing/2014/main" id="{C161D436-03CE-4FBC-B8DA-FAF10737F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9" t="52387"/>
          <a:stretch/>
        </p:blipFill>
        <p:spPr>
          <a:xfrm>
            <a:off x="8823688" y="4392789"/>
            <a:ext cx="3368312" cy="25551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0E7296-A0AC-4C19-AC4D-4CD4A4F12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4" r="908" b="15611"/>
          <a:stretch/>
        </p:blipFill>
        <p:spPr>
          <a:xfrm>
            <a:off x="1464313" y="1246404"/>
            <a:ext cx="9411097" cy="34536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55EBB5-0371-ADD7-248E-1A8832CAB86C}"/>
              </a:ext>
            </a:extLst>
          </p:cNvPr>
          <p:cNvSpPr txBox="1">
            <a:spLocks/>
          </p:cNvSpPr>
          <p:nvPr/>
        </p:nvSpPr>
        <p:spPr>
          <a:xfrm>
            <a:off x="2928091" y="122443"/>
            <a:ext cx="653609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0" i="0" u="none" strike="noStrike" kern="1200" cap="all" spc="10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أمام الجامعة ...</a:t>
            </a:r>
            <a:endParaRPr kumimoji="0" lang="fr-FR" sz="5000" b="0" i="0" u="none" strike="noStrike" kern="1200" cap="all" spc="10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5C9694D-FF8A-1359-10F3-CE76368FA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51" y="5670387"/>
            <a:ext cx="2485501" cy="11819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EA0910-73BA-4F14-B00B-5BF9D307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89" y="5253135"/>
            <a:ext cx="522031" cy="5243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2FF9E1-CD02-EA3E-BCA3-896182603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33" y="5346790"/>
            <a:ext cx="522031" cy="5243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192A31C-9D5F-5CEB-E018-5FDFB78E2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35" y="5349415"/>
            <a:ext cx="522031" cy="5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A picture containing room&#10;&#10;Description automatically generated">
            <a:extLst>
              <a:ext uri="{FF2B5EF4-FFF2-40B4-BE49-F238E27FC236}">
                <a16:creationId xmlns:a16="http://schemas.microsoft.com/office/drawing/2014/main" id="{5772B3D5-5858-0C54-EF6C-DA00898D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0C5217-7AA6-6F1B-453B-A56E131A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01" y="249314"/>
            <a:ext cx="6536094" cy="1499616"/>
          </a:xfrm>
        </p:spPr>
        <p:txBody>
          <a:bodyPr/>
          <a:lstStyle/>
          <a:p>
            <a:pPr algn="r" rtl="1"/>
            <a:r>
              <a:rPr lang="ar-JO" dirty="0"/>
              <a:t>في الحديقة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B63F75-6358-9600-B0CD-60516A83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393" y="2651472"/>
            <a:ext cx="676715" cy="920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D1A40B-F4BC-D810-E2C2-27157D87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7" y="4128818"/>
            <a:ext cx="676715" cy="9205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390388-DB1F-6662-5873-4046ACE3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34" y="4128818"/>
            <a:ext cx="676715" cy="9205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40D472-1B26-2767-B451-EBB7B8A9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633" y="4128818"/>
            <a:ext cx="676715" cy="9205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3384A1-C8DF-21CF-3E8E-7FD10DF61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4" b="93065" l="4338" r="96271">
                        <a14:foregroundMark x1="79376" y1="6560" x2="79376" y2="6560"/>
                        <a14:foregroundMark x1="84170" y1="3374" x2="84170" y2="3374"/>
                        <a14:foregroundMark x1="75647" y1="29335" x2="83029" y2="29335"/>
                        <a14:foregroundMark x1="90411" y1="19775" x2="90411" y2="19775"/>
                        <a14:foregroundMark x1="92998" y1="19306" x2="92998" y2="19306"/>
                        <a14:foregroundMark x1="96347" y1="18838" x2="96347" y2="18838"/>
                        <a14:foregroundMark x1="6164" y1="63918" x2="6164" y2="63918"/>
                        <a14:foregroundMark x1="27245" y1="91190" x2="27245" y2="91190"/>
                        <a14:foregroundMark x1="50152" y1="91659" x2="50152" y2="91659"/>
                        <a14:foregroundMark x1="59741" y1="92127" x2="59741" y2="92127"/>
                        <a14:foregroundMark x1="52359" y1="93065" x2="52359" y2="93065"/>
                        <a14:foregroundMark x1="4338" y1="62043" x2="4338" y2="6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7347" y="5360724"/>
            <a:ext cx="1865404" cy="15147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513508-7362-8DFA-2C2E-D1B5EB772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4" b="93065" l="4338" r="96271">
                        <a14:foregroundMark x1="79376" y1="6560" x2="79376" y2="6560"/>
                        <a14:foregroundMark x1="84170" y1="3374" x2="84170" y2="3374"/>
                        <a14:foregroundMark x1="75647" y1="29335" x2="83029" y2="29335"/>
                        <a14:foregroundMark x1="90411" y1="19775" x2="90411" y2="19775"/>
                        <a14:foregroundMark x1="92998" y1="19306" x2="92998" y2="19306"/>
                        <a14:foregroundMark x1="96347" y1="18838" x2="96347" y2="18838"/>
                        <a14:foregroundMark x1="6164" y1="63918" x2="6164" y2="63918"/>
                        <a14:foregroundMark x1="27245" y1="91190" x2="27245" y2="91190"/>
                        <a14:foregroundMark x1="50152" y1="91659" x2="50152" y2="91659"/>
                        <a14:foregroundMark x1="59741" y1="92127" x2="59741" y2="92127"/>
                        <a14:foregroundMark x1="52359" y1="93065" x2="52359" y2="93065"/>
                        <a14:foregroundMark x1="4338" y1="62043" x2="4338" y2="6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908621" y="5351985"/>
            <a:ext cx="1791477" cy="15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4245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4245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DF12831-51B0-4A62-94E7-9B623659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" y="0"/>
            <a:ext cx="12191668" cy="68708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BDC6CDB-5178-4A4B-B1AC-363076BDE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6" y="2865664"/>
            <a:ext cx="1357812" cy="139360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CEC1068-4983-1920-E4F6-2B1BB2008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0" y="3260660"/>
            <a:ext cx="1357812" cy="13936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AB1F7BE-CD0C-81DF-08E9-46F1922C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76" y="3957463"/>
            <a:ext cx="1357812" cy="13936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F42156-5FE2-E0D8-E656-B119A53B1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37" y="1250970"/>
            <a:ext cx="682465" cy="7004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953C36-D09B-0A95-FFBF-7C48E936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63" y="4481828"/>
            <a:ext cx="2307297" cy="23681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0888C4-0C01-C316-DE9B-7DB0D547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900016"/>
            <a:ext cx="532199" cy="5462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57996F-7332-B65D-85EA-9C965790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1" y="2144225"/>
            <a:ext cx="901774" cy="92554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16EE8FC-08E4-B50D-FF17-4D1BE5AD7533}"/>
              </a:ext>
            </a:extLst>
          </p:cNvPr>
          <p:cNvSpPr txBox="1">
            <a:spLocks/>
          </p:cNvSpPr>
          <p:nvPr/>
        </p:nvSpPr>
        <p:spPr>
          <a:xfrm>
            <a:off x="1178789" y="0"/>
            <a:ext cx="4009923" cy="128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0" i="0" u="none" strike="noStrike" kern="1200" cap="all" spc="10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في هذه الصحراء</a:t>
            </a:r>
            <a:endParaRPr kumimoji="0" lang="fr-FR" sz="5000" b="0" i="0" u="none" strike="noStrike" kern="1200" cap="all" spc="10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39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6">
            <a:extLst>
              <a:ext uri="{FF2B5EF4-FFF2-40B4-BE49-F238E27FC236}">
                <a16:creationId xmlns:a16="http://schemas.microsoft.com/office/drawing/2014/main" id="{9914FC50-0A06-9249-9669-4819776B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89694" l="5855" r="97843">
                        <a14:foregroundMark x1="8937" y1="32869" x2="5239" y2="55153"/>
                        <a14:foregroundMark x1="5239" y1="55153" x2="6163" y2="66295"/>
                        <a14:foregroundMark x1="6163" y1="66295" x2="6780" y2="67688"/>
                        <a14:foregroundMark x1="92142" y1="34540" x2="93837" y2="64624"/>
                        <a14:foregroundMark x1="95532" y1="42340" x2="97843" y2="59889"/>
                        <a14:foregroundMark x1="97689" y1="33705" x2="97689" y2="33705"/>
                        <a14:foregroundMark x1="13405" y1="77716" x2="18644" y2="82451"/>
                        <a14:foregroundMark x1="18644" y1="82451" x2="24653" y2="79944"/>
                        <a14:foregroundMark x1="24653" y1="79944" x2="27427" y2="76323"/>
                        <a14:foregroundMark x1="69800" y1="76045" x2="75039" y2="80780"/>
                        <a14:foregroundMark x1="75039" y1="80780" x2="81048" y2="80501"/>
                        <a14:foregroundMark x1="81048" y1="80501" x2="83359" y2="79109"/>
                        <a14:foregroundMark x1="43297" y1="10585" x2="43297" y2="10585"/>
                        <a14:foregroundMark x1="43760" y1="10585" x2="43760" y2="10585"/>
                        <a14:foregroundMark x1="44530" y1="11978" x2="44530" y2="11978"/>
                        <a14:foregroundMark x1="44684" y1="11421" x2="44684" y2="11421"/>
                        <a14:foregroundMark x1="44222" y1="11142" x2="44222" y2="11142"/>
                        <a14:backgroundMark x1="9861" y1="79387" x2="14176" y2="84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9" y="3914275"/>
            <a:ext cx="1917627" cy="1060752"/>
          </a:xfrm>
          <a:prstGeom prst="rect">
            <a:avLst/>
          </a:prstGeom>
        </p:spPr>
      </p:pic>
      <p:pic>
        <p:nvPicPr>
          <p:cNvPr id="3" name="Picture 2" descr="A tent in the background&#10;&#10;Description automatically generated">
            <a:extLst>
              <a:ext uri="{FF2B5EF4-FFF2-40B4-BE49-F238E27FC236}">
                <a16:creationId xmlns:a16="http://schemas.microsoft.com/office/drawing/2014/main" id="{8BD6EA9E-0978-774C-A8F9-9C6692A39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C31647C-B9BE-4CB3-98FA-C18969EE5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92059" y2="16897"/>
                        <a14:foregroundMark x1="92790" y1="4608" x2="92999" y2="5991"/>
                        <a14:foregroundMark x1="61651" y1="4147" x2="61651" y2="4147"/>
                        <a14:foregroundMark x1="94148" y1="27496" x2="94148" y2="27496"/>
                        <a14:foregroundMark x1="94566" y1="11214" x2="94566" y2="11214"/>
                        <a14:foregroundMark x1="92581" y1="3840" x2="92581" y2="3840"/>
                        <a14:foregroundMark x1="61546" y1="3379" x2="61546" y2="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42" y="5245967"/>
            <a:ext cx="1352043" cy="919728"/>
          </a:xfrm>
          <a:prstGeom prst="rect">
            <a:avLst/>
          </a:prstGeom>
        </p:spPr>
      </p:pic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7DF92E0-BFE0-4F82-90B7-A74C1EAD0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92059" y2="16897"/>
                        <a14:foregroundMark x1="92790" y1="4608" x2="92999" y2="5991"/>
                        <a14:foregroundMark x1="61651" y1="4147" x2="61651" y2="4147"/>
                        <a14:foregroundMark x1="94148" y1="27496" x2="94148" y2="27496"/>
                        <a14:foregroundMark x1="94566" y1="11214" x2="94566" y2="11214"/>
                        <a14:foregroundMark x1="92581" y1="3840" x2="92581" y2="3840"/>
                        <a14:foregroundMark x1="61546" y1="3379" x2="61546" y2="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2634" y="5677604"/>
            <a:ext cx="1425389" cy="1023071"/>
          </a:xfrm>
          <a:prstGeom prst="rect">
            <a:avLst/>
          </a:prstGeom>
        </p:spPr>
      </p:pic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8DC63D3-1D85-4DD1-A872-32907F813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92059" y2="16897"/>
                        <a14:foregroundMark x1="92790" y1="4608" x2="92999" y2="5991"/>
                        <a14:foregroundMark x1="61651" y1="4147" x2="61651" y2="4147"/>
                        <a14:foregroundMark x1="94148" y1="27496" x2="94148" y2="27496"/>
                        <a14:foregroundMark x1="94566" y1="11214" x2="94566" y2="11214"/>
                        <a14:foregroundMark x1="92581" y1="3840" x2="92581" y2="3840"/>
                        <a14:foregroundMark x1="61546" y1="3379" x2="61546" y2="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21" y="4909192"/>
            <a:ext cx="1171096" cy="796639"/>
          </a:xfrm>
          <a:prstGeom prst="rect">
            <a:avLst/>
          </a:prstGeom>
        </p:spPr>
      </p:pic>
      <p:pic>
        <p:nvPicPr>
          <p:cNvPr id="24" name="Image 2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9449230-0168-45A7-A0EC-DD62C1F6E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88840" y2="19710"/>
                        <a14:foregroundMark x1="92844" y1="4963" x2="92999" y2="5991"/>
                        <a14:foregroundMark x1="94148" y1="27496" x2="94148" y2="27496"/>
                        <a14:backgroundMark x1="93730" y1="7066" x2="90282" y2="17972"/>
                        <a14:backgroundMark x1="63636" y1="19355" x2="61129" y2="5376"/>
                        <a14:backgroundMark x1="61338" y1="5069" x2="61546" y2="3994"/>
                        <a14:backgroundMark x1="90491" y1="19969" x2="89655" y2="19969"/>
                        <a14:backgroundMark x1="90073" y1="19048" x2="88819" y2="19048"/>
                        <a14:backgroundMark x1="89864" y1="18894" x2="92581" y2="4301"/>
                        <a14:backgroundMark x1="89237" y1="19662" x2="88819" y2="19662"/>
                        <a14:backgroundMark x1="90282" y1="18587" x2="90700" y2="18280"/>
                        <a14:backgroundMark x1="92685" y1="13671" x2="93103" y2="5376"/>
                        <a14:backgroundMark x1="92685" y1="6605" x2="93103" y2="3994"/>
                        <a14:backgroundMark x1="92163" y1="4608" x2="92581" y2="3687"/>
                        <a14:backgroundMark x1="93312" y1="6759" x2="93730" y2="6759"/>
                        <a14:backgroundMark x1="93103" y1="13364" x2="92581" y2="6605"/>
                        <a14:backgroundMark x1="91118" y1="18587" x2="92163" y2="5069"/>
                        <a14:backgroundMark x1="89237" y1="20276" x2="88819" y2="19969"/>
                        <a14:backgroundMark x1="89446" y1="19662" x2="92894" y2="4608"/>
                        <a14:backgroundMark x1="92894" y1="4608" x2="92894" y2="4608"/>
                        <a14:backgroundMark x1="93103" y1="12596" x2="94566" y2="11367"/>
                        <a14:backgroundMark x1="91536" y1="18280" x2="90073" y2="18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1968" y="5553701"/>
            <a:ext cx="660031" cy="473736"/>
          </a:xfrm>
          <a:prstGeom prst="rect">
            <a:avLst/>
          </a:prstGeom>
        </p:spPr>
      </p:pic>
      <p:pic>
        <p:nvPicPr>
          <p:cNvPr id="25" name="Image 2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43E7915-3480-4461-89DA-5DF2DF10A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92059" y2="16897"/>
                        <a14:foregroundMark x1="92790" y1="4608" x2="92999" y2="5991"/>
                        <a14:foregroundMark x1="61651" y1="4147" x2="61651" y2="4147"/>
                        <a14:foregroundMark x1="94148" y1="27496" x2="94148" y2="27496"/>
                        <a14:foregroundMark x1="94566" y1="11214" x2="94566" y2="11214"/>
                        <a14:foregroundMark x1="92581" y1="3840" x2="92581" y2="3840"/>
                        <a14:foregroundMark x1="61546" y1="3379" x2="61546" y2="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6568" y="5818575"/>
            <a:ext cx="1425389" cy="1023071"/>
          </a:xfrm>
          <a:prstGeom prst="rect">
            <a:avLst/>
          </a:prstGeom>
        </p:spPr>
      </p:pic>
      <p:pic>
        <p:nvPicPr>
          <p:cNvPr id="26" name="Image 2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62BD334-BE0F-4159-9446-94921D2FA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88840" y2="19710"/>
                        <a14:foregroundMark x1="92844" y1="4963" x2="92999" y2="5991"/>
                        <a14:foregroundMark x1="94148" y1="27496" x2="94148" y2="27496"/>
                        <a14:backgroundMark x1="93730" y1="7066" x2="90282" y2="17972"/>
                        <a14:backgroundMark x1="63636" y1="19355" x2="61129" y2="5376"/>
                        <a14:backgroundMark x1="61338" y1="5069" x2="61546" y2="3994"/>
                        <a14:backgroundMark x1="90491" y1="19969" x2="89655" y2="19969"/>
                        <a14:backgroundMark x1="90073" y1="19048" x2="88819" y2="19048"/>
                        <a14:backgroundMark x1="89864" y1="18894" x2="92581" y2="4301"/>
                        <a14:backgroundMark x1="89237" y1="19662" x2="88819" y2="19662"/>
                        <a14:backgroundMark x1="90282" y1="18587" x2="90700" y2="18280"/>
                        <a14:backgroundMark x1="92685" y1="13671" x2="93103" y2="5376"/>
                        <a14:backgroundMark x1="92685" y1="6605" x2="93103" y2="3994"/>
                        <a14:backgroundMark x1="92163" y1="4608" x2="92581" y2="3687"/>
                        <a14:backgroundMark x1="93312" y1="6759" x2="93730" y2="6759"/>
                        <a14:backgroundMark x1="93103" y1="13364" x2="92581" y2="6605"/>
                        <a14:backgroundMark x1="91118" y1="18587" x2="92163" y2="5069"/>
                        <a14:backgroundMark x1="89237" y1="20276" x2="88819" y2="19969"/>
                        <a14:backgroundMark x1="89446" y1="19662" x2="92894" y2="4608"/>
                        <a14:backgroundMark x1="92894" y1="4608" x2="92894" y2="4608"/>
                        <a14:backgroundMark x1="93103" y1="12596" x2="94566" y2="11367"/>
                        <a14:backgroundMark x1="91536" y1="18280" x2="90073" y2="18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7423" y="5975257"/>
            <a:ext cx="660031" cy="473736"/>
          </a:xfrm>
          <a:prstGeom prst="rect">
            <a:avLst/>
          </a:prstGeom>
        </p:spPr>
      </p:pic>
      <p:pic>
        <p:nvPicPr>
          <p:cNvPr id="27" name="Image 2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DC6837F-C40A-4767-8438-65A8F6D1A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9" b="94163" l="6061" r="94462">
                        <a14:foregroundMark x1="6061" y1="53610" x2="6792" y2="53303"/>
                        <a14:foregroundMark x1="23406" y1="88940" x2="22989" y2="91859"/>
                        <a14:foregroundMark x1="31870" y1="92012" x2="33333" y2="84639"/>
                        <a14:foregroundMark x1="33333" y1="84639" x2="33333" y2="80952"/>
                        <a14:foregroundMark x1="61964" y1="93548" x2="62800" y2="92012"/>
                        <a14:foregroundMark x1="73250" y1="94009" x2="73145" y2="93702"/>
                        <a14:foregroundMark x1="32393" y1="94316" x2="32184" y2="94163"/>
                        <a14:foregroundMark x1="22675" y1="94009" x2="22362" y2="94163"/>
                        <a14:foregroundMark x1="88192" y1="26575" x2="91954" y2="27650"/>
                        <a14:foregroundMark x1="88192" y1="20276" x2="88840" y2="19710"/>
                        <a14:foregroundMark x1="92844" y1="4963" x2="92999" y2="5991"/>
                        <a14:foregroundMark x1="94148" y1="27496" x2="94148" y2="27496"/>
                        <a14:backgroundMark x1="93730" y1="7066" x2="90282" y2="17972"/>
                        <a14:backgroundMark x1="63636" y1="19355" x2="61129" y2="5376"/>
                        <a14:backgroundMark x1="61338" y1="5069" x2="61546" y2="3994"/>
                        <a14:backgroundMark x1="90491" y1="19969" x2="89655" y2="19969"/>
                        <a14:backgroundMark x1="90073" y1="19048" x2="88819" y2="19048"/>
                        <a14:backgroundMark x1="89864" y1="18894" x2="92581" y2="4301"/>
                        <a14:backgroundMark x1="89237" y1="19662" x2="88819" y2="19662"/>
                        <a14:backgroundMark x1="90282" y1="18587" x2="90700" y2="18280"/>
                        <a14:backgroundMark x1="92685" y1="13671" x2="93103" y2="5376"/>
                        <a14:backgroundMark x1="92685" y1="6605" x2="93103" y2="3994"/>
                        <a14:backgroundMark x1="92163" y1="4608" x2="92581" y2="3687"/>
                        <a14:backgroundMark x1="93312" y1="6759" x2="93730" y2="6759"/>
                        <a14:backgroundMark x1="93103" y1="13364" x2="92581" y2="6605"/>
                        <a14:backgroundMark x1="91118" y1="18587" x2="92163" y2="5069"/>
                        <a14:backgroundMark x1="89237" y1="20276" x2="88819" y2="19969"/>
                        <a14:backgroundMark x1="89446" y1="19662" x2="92894" y2="4608"/>
                        <a14:backgroundMark x1="92894" y1="4608" x2="92894" y2="4608"/>
                        <a14:backgroundMark x1="93103" y1="12596" x2="94566" y2="11367"/>
                        <a14:backgroundMark x1="91536" y1="18280" x2="90073" y2="18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03" y="5790569"/>
            <a:ext cx="605625" cy="47373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5633872-6A74-4E05-8085-23CD83899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07" b="89822" l="9798" r="91135">
                        <a14:foregroundMark x1="21151" y1="13232" x2="29705" y2="12468"/>
                        <a14:foregroundMark x1="29705" y1="12468" x2="37792" y2="7634"/>
                        <a14:foregroundMark x1="37792" y1="7634" x2="47123" y2="9669"/>
                        <a14:foregroundMark x1="47123" y1="9669" x2="53655" y2="6107"/>
                        <a14:foregroundMark x1="91135" y1="18321" x2="89736" y2="14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9" y="6199614"/>
            <a:ext cx="946854" cy="57871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FD066C3-7F0E-4476-B9AF-C70B51E239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61" y="5988789"/>
            <a:ext cx="1086734" cy="1025386"/>
          </a:xfrm>
          <a:prstGeom prst="rect">
            <a:avLst/>
          </a:prstGeom>
        </p:spPr>
      </p:pic>
      <p:pic>
        <p:nvPicPr>
          <p:cNvPr id="45" name="Image 44" descr="Une image contenant lampe&#10;&#10;Description générée automatiquement">
            <a:extLst>
              <a:ext uri="{FF2B5EF4-FFF2-40B4-BE49-F238E27FC236}">
                <a16:creationId xmlns:a16="http://schemas.microsoft.com/office/drawing/2014/main" id="{D71698E5-D472-4E81-9ECE-DD7C769D8F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44" y="5813206"/>
            <a:ext cx="741345" cy="74134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82E326-A6E0-3DBB-CA62-523AA80440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98" b="91506" l="8132" r="89451">
                        <a14:foregroundMark x1="37363" y1="9266" x2="65714" y2="9459"/>
                        <a14:foregroundMark x1="88132" y1="36486" x2="89890" y2="65830"/>
                        <a14:foregroundMark x1="48571" y1="54247" x2="48571" y2="54247"/>
                        <a14:foregroundMark x1="48571" y1="54826" x2="48571" y2="54826"/>
                        <a14:foregroundMark x1="48571" y1="55792" x2="48571" y2="55792"/>
                        <a14:foregroundMark x1="55165" y1="6178" x2="55165" y2="6178"/>
                        <a14:foregroundMark x1="8132" y1="42664" x2="8132" y2="42664"/>
                        <a14:foregroundMark x1="39780" y1="88996" x2="39780" y2="88996"/>
                        <a14:foregroundMark x1="46813" y1="89961" x2="46813" y2="89961"/>
                        <a14:foregroundMark x1="56044" y1="90347" x2="56703" y2="90347"/>
                        <a14:foregroundMark x1="67253" y1="91506" x2="42637" y2="89768"/>
                        <a14:foregroundMark x1="42637" y1="51158" x2="51209" y2="51351"/>
                        <a14:foregroundMark x1="51209" y1="51351" x2="54505" y2="52510"/>
                        <a14:foregroundMark x1="86813" y1="69112" x2="86813" y2="69112"/>
                        <a14:foregroundMark x1="12967" y1="70463" x2="12967" y2="70463"/>
                        <a14:foregroundMark x1="35824" y1="8880" x2="35824" y2="8880"/>
                        <a14:foregroundMark x1="27692" y1="12934" x2="27692" y2="12934"/>
                        <a14:foregroundMark x1="15604" y1="22201" x2="15604" y2="22201"/>
                        <a14:foregroundMark x1="9890" y1="34170" x2="9890" y2="34170"/>
                        <a14:foregroundMark x1="13626" y1="60039" x2="13626" y2="60039"/>
                        <a14:foregroundMark x1="50110" y1="5985" x2="50110" y2="5985"/>
                        <a14:foregroundMark x1="60220" y1="5598" x2="60220" y2="5598"/>
                        <a14:foregroundMark x1="36923" y1="90541" x2="36923" y2="90541"/>
                        <a14:foregroundMark x1="33846" y1="90154" x2="33846" y2="90154"/>
                        <a14:foregroundMark x1="69451" y1="89961" x2="69451" y2="89961"/>
                        <a14:foregroundMark x1="9670" y1="39768" x2="9670" y2="39768"/>
                        <a14:foregroundMark x1="63077" y1="6564" x2="63077" y2="6564"/>
                        <a14:foregroundMark x1="32527" y1="10039" x2="32527" y2="1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26" y="5614259"/>
            <a:ext cx="955302" cy="10875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A826D9-DCF4-D170-6D56-DE5F5C54D8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8453" y="5518773"/>
            <a:ext cx="956979" cy="1222240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id="{A160139F-25E7-4CF9-24C0-7FA14C4835E7}"/>
              </a:ext>
            </a:extLst>
          </p:cNvPr>
          <p:cNvSpPr txBox="1">
            <a:spLocks/>
          </p:cNvSpPr>
          <p:nvPr/>
        </p:nvSpPr>
        <p:spPr>
          <a:xfrm>
            <a:off x="1178789" y="0"/>
            <a:ext cx="4009923" cy="128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0" i="0" u="none" strike="noStrike" kern="1200" cap="all" spc="10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في هذه المَزْرَعة</a:t>
            </a:r>
            <a:endParaRPr kumimoji="0" lang="fr-FR" sz="5000" b="0" i="0" u="none" strike="noStrike" kern="1200" cap="all" spc="10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pic>
        <p:nvPicPr>
          <p:cNvPr id="35" name="Image 3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4D3EA76A-B01F-638C-CBE8-BD880A80F1D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78500" y1="63750" x2="78625" y2="6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89" t="19935" r="15395" b="17212"/>
          <a:stretch/>
        </p:blipFill>
        <p:spPr>
          <a:xfrm>
            <a:off x="3388426" y="5539789"/>
            <a:ext cx="696711" cy="128359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994C313-93E5-461D-705C-8FEDD3431D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25659" y="5046670"/>
            <a:ext cx="1884237" cy="1884237"/>
          </a:xfrm>
          <a:prstGeom prst="rect">
            <a:avLst/>
          </a:prstGeom>
        </p:spPr>
      </p:pic>
      <p:pic>
        <p:nvPicPr>
          <p:cNvPr id="37" name="Image 36" descr="Une image contenant jouet, poupée, graphiques vectoriels&#10;&#10;Description générée automatiquement">
            <a:extLst>
              <a:ext uri="{FF2B5EF4-FFF2-40B4-BE49-F238E27FC236}">
                <a16:creationId xmlns:a16="http://schemas.microsoft.com/office/drawing/2014/main" id="{6438FAC1-503C-A225-6781-ED0E8822D4C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6250" y1="78625" x2="66250" y2="7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15686" r="13061" b="19038"/>
          <a:stretch/>
        </p:blipFill>
        <p:spPr>
          <a:xfrm>
            <a:off x="5351379" y="5331749"/>
            <a:ext cx="955302" cy="136892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9B8A0EC-5C28-7C76-C9A7-AB399F29CDC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74750" y1="38250" x2="74750" y2="38250"/>
                        <a14:foregroundMark x1="68375" y1="63875" x2="68375" y2="63875"/>
                        <a14:foregroundMark x1="67625" y1="62250" x2="67625" y2="62250"/>
                        <a14:foregroundMark x1="73000" y1="38625" x2="76125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79" t="18462" r="9689" b="10059"/>
          <a:stretch/>
        </p:blipFill>
        <p:spPr>
          <a:xfrm>
            <a:off x="1726407" y="5208946"/>
            <a:ext cx="571928" cy="106212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4D43C6C-09B0-658C-926C-77EE9C7FBEF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62750" y1="55500" x2="62750" y2="55500"/>
                        <a14:foregroundMark x1="66625" y1="55000" x2="66625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5" y="5043536"/>
            <a:ext cx="1368926" cy="136892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3783E2F-663A-2692-5DF8-D15A3561EF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1692" y="5539789"/>
            <a:ext cx="956979" cy="1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38138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2D232C3-EC27-4B47-B0D3-EC0757DB8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C:\Users\g176973\Desktop\kisspng-urban-park-vector-building-painted-green-trees-river-streetlights-5a6d1dc1720186.2033687515171004814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768" y="214811"/>
            <a:ext cx="3146414" cy="1575294"/>
          </a:xfrm>
          <a:prstGeom prst="rect">
            <a:avLst/>
          </a:prstGeom>
          <a:noFill/>
        </p:spPr>
      </p:pic>
      <p:pic>
        <p:nvPicPr>
          <p:cNvPr id="37" name="Image 53">
            <a:extLst>
              <a:ext uri="{FF2B5EF4-FFF2-40B4-BE49-F238E27FC236}">
                <a16:creationId xmlns:a16="http://schemas.microsoft.com/office/drawing/2014/main" id="{0249E5F4-8372-4668-9953-F81F28B7B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7" b="92833" l="8500" r="90000">
                        <a14:foregroundMark x1="33167" y1="11167" x2="50667" y2="5833"/>
                        <a14:foregroundMark x1="50667" y1="5833" x2="54167" y2="7000"/>
                        <a14:foregroundMark x1="8500" y1="46500" x2="8500" y2="46500"/>
                        <a14:foregroundMark x1="70667" y1="75500" x2="71000" y2="75000"/>
                        <a14:foregroundMark x1="22500" y1="31500" x2="21000" y2="41667"/>
                        <a14:foregroundMark x1="21000" y1="41667" x2="19500" y2="44667"/>
                        <a14:foregroundMark x1="29333" y1="48833" x2="36500" y2="28667"/>
                        <a14:foregroundMark x1="36500" y1="28667" x2="36500" y2="28500"/>
                        <a14:foregroundMark x1="42333" y1="30333" x2="42333" y2="45333"/>
                        <a14:foregroundMark x1="54833" y1="46500" x2="54333" y2="29333"/>
                        <a14:foregroundMark x1="64167" y1="31667" x2="67167" y2="48167"/>
                        <a14:foregroundMark x1="81500" y1="45667" x2="72667" y2="31333"/>
                        <a14:foregroundMark x1="20167" y1="92667" x2="30000" y2="91500"/>
                        <a14:foregroundMark x1="30000" y1="91500" x2="73333" y2="92833"/>
                        <a14:foregroundMark x1="35833" y1="57667" x2="36167" y2="64333"/>
                        <a14:foregroundMark x1="50500" y1="62000" x2="54833" y2="59333"/>
                        <a14:foregroundMark x1="34000" y1="56500" x2="34000" y2="56500"/>
                        <a14:backgroundMark x1="9500" y1="53167" x2="14167" y2="53167"/>
                        <a14:backgroundMark x1="14167" y1="53000" x2="14167" y2="53000"/>
                        <a14:backgroundMark x1="15000" y1="53000" x2="15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41" y="1902448"/>
            <a:ext cx="1767953" cy="1767953"/>
          </a:xfrm>
          <a:prstGeom prst="rect">
            <a:avLst/>
          </a:prstGeom>
        </p:spPr>
      </p:pic>
      <p:pic>
        <p:nvPicPr>
          <p:cNvPr id="39" name="Image 31">
            <a:extLst>
              <a:ext uri="{FF2B5EF4-FFF2-40B4-BE49-F238E27FC236}">
                <a16:creationId xmlns:a16="http://schemas.microsoft.com/office/drawing/2014/main" id="{3EE93514-63B0-4872-A332-391A7CF9E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" y="40835"/>
            <a:ext cx="1989540" cy="1989540"/>
          </a:xfrm>
          <a:prstGeom prst="rect">
            <a:avLst/>
          </a:prstGeom>
        </p:spPr>
      </p:pic>
      <p:pic>
        <p:nvPicPr>
          <p:cNvPr id="3" name="Image 2" descr="Une image contenant signe, dessin, jaune&#10;&#10;Description générée automatiquement">
            <a:extLst>
              <a:ext uri="{FF2B5EF4-FFF2-40B4-BE49-F238E27FC236}">
                <a16:creationId xmlns:a16="http://schemas.microsoft.com/office/drawing/2014/main" id="{B30379DB-DCE5-47D7-9970-8C77C1C45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05" b="89738" l="10000" r="91522">
                        <a14:foregroundMark x1="8043" y1="40611" x2="11522" y2="64847"/>
                        <a14:foregroundMark x1="11522" y1="64847" x2="15652" y2="71943"/>
                        <a14:foregroundMark x1="15652" y1="71943" x2="24783" y2="76638"/>
                        <a14:foregroundMark x1="24783" y1="76638" x2="80978" y2="82642"/>
                        <a14:foregroundMark x1="80978" y1="82642" x2="87065" y2="77183"/>
                        <a14:foregroundMark x1="87065" y1="77183" x2="91522" y2="46179"/>
                        <a14:foregroundMark x1="91522" y1="46179" x2="35435" y2="52838"/>
                        <a14:foregroundMark x1="35435" y1="52838" x2="35109" y2="52948"/>
                        <a14:foregroundMark x1="54348" y1="7642" x2="60870" y2="10699"/>
                        <a14:foregroundMark x1="60870" y1="10699" x2="60870" y2="10699"/>
                        <a14:foregroundMark x1="46413" y1="45197" x2="46413" y2="52293"/>
                        <a14:foregroundMark x1="46413" y1="52293" x2="53913" y2="51419"/>
                        <a14:foregroundMark x1="53913" y1="51419" x2="51630" y2="43668"/>
                        <a14:foregroundMark x1="51630" y1="43668" x2="47174" y2="43231"/>
                        <a14:foregroundMark x1="45435" y1="43013" x2="41196" y2="49236"/>
                        <a14:foregroundMark x1="41196" y1="49236" x2="42609" y2="56878"/>
                        <a14:foregroundMark x1="42609" y1="56878" x2="50435" y2="57751"/>
                        <a14:foregroundMark x1="50435" y1="57751" x2="55435" y2="52293"/>
                        <a14:foregroundMark x1="55435" y1="52293" x2="55543" y2="45197"/>
                        <a14:foregroundMark x1="55543" y1="45197" x2="48152" y2="43777"/>
                        <a14:foregroundMark x1="48152" y1="43777" x2="42283" y2="46616"/>
                        <a14:foregroundMark x1="46848" y1="51528" x2="54130" y2="53821"/>
                        <a14:foregroundMark x1="54130" y1="53821" x2="56739" y2="46725"/>
                        <a14:foregroundMark x1="56739" y1="46725" x2="53370" y2="40175"/>
                        <a14:foregroundMark x1="53370" y1="40175" x2="46196" y2="42140"/>
                        <a14:foregroundMark x1="46196" y1="42140" x2="53370" y2="42467"/>
                        <a14:foregroundMark x1="53370" y1="42467" x2="56087" y2="49345"/>
                        <a14:foregroundMark x1="56087" y1="49345" x2="55543" y2="50873"/>
                        <a14:foregroundMark x1="54783" y1="55459" x2="48261" y2="59607"/>
                        <a14:foregroundMark x1="48261" y1="59607" x2="47065" y2="59934"/>
                        <a14:foregroundMark x1="51630" y1="59279" x2="57500" y2="54585"/>
                        <a14:foregroundMark x1="57500" y1="54585" x2="58696" y2="51747"/>
                        <a14:foregroundMark x1="52500" y1="6987" x2="57609" y2="12227"/>
                        <a14:foregroundMark x1="57609" y1="12227" x2="53696" y2="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57" y="4190102"/>
            <a:ext cx="3017080" cy="3003961"/>
          </a:xfrm>
          <a:prstGeom prst="rect">
            <a:avLst/>
          </a:prstGeom>
        </p:spPr>
      </p:pic>
      <p:pic>
        <p:nvPicPr>
          <p:cNvPr id="4" name="Image 3" descr="Une image contenant bâtiment, fenêtre, horloge, porte&#10;&#10;Description générée automatiquement">
            <a:extLst>
              <a:ext uri="{FF2B5EF4-FFF2-40B4-BE49-F238E27FC236}">
                <a16:creationId xmlns:a16="http://schemas.microsoft.com/office/drawing/2014/main" id="{28095D30-8D25-47DE-B2E9-E39F411A93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0" b="90439" l="1200" r="96800">
                        <a14:foregroundMark x1="21300" y1="13836" x2="58100" y2="8886"/>
                        <a14:foregroundMark x1="58100" y1="8886" x2="61500" y2="6299"/>
                        <a14:foregroundMark x1="49700" y1="900" x2="50500" y2="3487"/>
                        <a14:foregroundMark x1="9000" y1="35321" x2="9800" y2="88414"/>
                        <a14:foregroundMark x1="9800" y1="88414" x2="10100" y2="89201"/>
                        <a14:foregroundMark x1="57700" y1="89539" x2="59200" y2="49494"/>
                        <a14:foregroundMark x1="59600" y1="81777" x2="63400" y2="55793"/>
                        <a14:foregroundMark x1="63400" y1="55793" x2="62500" y2="51181"/>
                        <a14:foregroundMark x1="39700" y1="47357" x2="37300" y2="62880"/>
                        <a14:foregroundMark x1="37300" y1="62880" x2="38600" y2="69966"/>
                        <a14:foregroundMark x1="38600" y1="69966" x2="38800" y2="70304"/>
                        <a14:foregroundMark x1="91000" y1="79640" x2="90800" y2="70641"/>
                        <a14:foregroundMark x1="91600" y1="90439" x2="87400" y2="82565"/>
                        <a14:foregroundMark x1="96800" y1="89989" x2="91200" y2="86052"/>
                        <a14:foregroundMark x1="4200" y1="90326" x2="6900" y2="85264"/>
                        <a14:foregroundMark x1="1200" y1="89539" x2="1200" y2="89539"/>
                        <a14:foregroundMark x1="96800" y1="86052" x2="96800" y2="86052"/>
                        <a14:foregroundMark x1="94500" y1="83465" x2="94500" y2="83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46" y="5053313"/>
            <a:ext cx="2171425" cy="19303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6689FD0-B2D5-4141-B5D9-360AC55746B7}"/>
              </a:ext>
            </a:extLst>
          </p:cNvPr>
          <p:cNvSpPr txBox="1"/>
          <p:nvPr/>
        </p:nvSpPr>
        <p:spPr>
          <a:xfrm>
            <a:off x="2168524" y="-248054"/>
            <a:ext cx="287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31">
            <a:extLst>
              <a:ext uri="{FF2B5EF4-FFF2-40B4-BE49-F238E27FC236}">
                <a16:creationId xmlns:a16="http://schemas.microsoft.com/office/drawing/2014/main" id="{927A7CA3-4EAA-8272-1A24-1DEC44D02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31" y="3063773"/>
            <a:ext cx="1989540" cy="1989540"/>
          </a:xfrm>
          <a:prstGeom prst="rect">
            <a:avLst/>
          </a:prstGeom>
        </p:spPr>
      </p:pic>
      <p:pic>
        <p:nvPicPr>
          <p:cNvPr id="8" name="Picture 2" descr="C:\Users\g176973\Desktop\kisspng-urban-park-vector-building-painted-green-trees-river-streetlights-5a6d1dc1720186.203368751517100481467.png">
            <a:extLst>
              <a:ext uri="{FF2B5EF4-FFF2-40B4-BE49-F238E27FC236}">
                <a16:creationId xmlns:a16="http://schemas.microsoft.com/office/drawing/2014/main" id="{0C079250-22F3-40DA-A719-3D226499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57" y="2202832"/>
            <a:ext cx="3146414" cy="1575294"/>
          </a:xfrm>
          <a:prstGeom prst="rect">
            <a:avLst/>
          </a:prstGeom>
          <a:noFill/>
        </p:spPr>
      </p:pic>
      <p:pic>
        <p:nvPicPr>
          <p:cNvPr id="9" name="Image 8" descr="Une image contenant bâtiment, maison, fenêtre&#10;&#10;Description générée automatiquement">
            <a:extLst>
              <a:ext uri="{FF2B5EF4-FFF2-40B4-BE49-F238E27FC236}">
                <a16:creationId xmlns:a16="http://schemas.microsoft.com/office/drawing/2014/main" id="{F27CB2FF-4C73-97EC-1EAD-91EAF72BC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5" b="93151" l="8070" r="90175">
                        <a14:foregroundMark x1="44912" y1="10959" x2="54035" y2="9932"/>
                        <a14:foregroundMark x1="49474" y1="5479" x2="49123" y2="3767"/>
                        <a14:foregroundMark x1="90877" y1="44863" x2="90175" y2="44521"/>
                        <a14:foregroundMark x1="8421" y1="42808" x2="8421" y2="42808"/>
                        <a14:foregroundMark x1="20702" y1="85959" x2="33333" y2="92808"/>
                        <a14:foregroundMark x1="33333" y1="92808" x2="41053" y2="9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41" y="4828320"/>
            <a:ext cx="1956407" cy="2155390"/>
          </a:xfrm>
          <a:prstGeom prst="rect">
            <a:avLst/>
          </a:prstGeom>
        </p:spPr>
      </p:pic>
      <p:pic>
        <p:nvPicPr>
          <p:cNvPr id="5" name="Image 4" descr="Une image contenant bâtiment, maison, fenêtre&#10;&#10;Description générée automatiquement">
            <a:extLst>
              <a:ext uri="{FF2B5EF4-FFF2-40B4-BE49-F238E27FC236}">
                <a16:creationId xmlns:a16="http://schemas.microsoft.com/office/drawing/2014/main" id="{3C9529DA-2852-4DE4-B677-5D8600E853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5" b="93151" l="8070" r="90175">
                        <a14:foregroundMark x1="44912" y1="10959" x2="54035" y2="9932"/>
                        <a14:foregroundMark x1="49474" y1="5479" x2="49123" y2="3767"/>
                        <a14:foregroundMark x1="90877" y1="44863" x2="90175" y2="44521"/>
                        <a14:foregroundMark x1="8421" y1="42808" x2="8421" y2="42808"/>
                        <a14:foregroundMark x1="20702" y1="85959" x2="33333" y2="92808"/>
                        <a14:foregroundMark x1="33333" y1="92808" x2="41053" y2="9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13" y="4775904"/>
            <a:ext cx="1956407" cy="2155390"/>
          </a:xfrm>
          <a:prstGeom prst="rect">
            <a:avLst/>
          </a:prstGeom>
        </p:spPr>
      </p:pic>
      <p:pic>
        <p:nvPicPr>
          <p:cNvPr id="11" name="Image 10" descr="Une image contenant bâtiment, maison, fenêtre&#10;&#10;Description générée automatiquement">
            <a:extLst>
              <a:ext uri="{FF2B5EF4-FFF2-40B4-BE49-F238E27FC236}">
                <a16:creationId xmlns:a16="http://schemas.microsoft.com/office/drawing/2014/main" id="{BC1131BB-25B3-FA2F-DF5C-C3B6A766DD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5" b="93151" l="8070" r="90175">
                        <a14:foregroundMark x1="44912" y1="10959" x2="54035" y2="9932"/>
                        <a14:foregroundMark x1="49474" y1="5479" x2="49123" y2="3767"/>
                        <a14:foregroundMark x1="90877" y1="44863" x2="90175" y2="44521"/>
                        <a14:foregroundMark x1="8421" y1="42808" x2="8421" y2="42808"/>
                        <a14:foregroundMark x1="20702" y1="85959" x2="33333" y2="92808"/>
                        <a14:foregroundMark x1="33333" y1="92808" x2="41053" y2="9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77" y="4836559"/>
            <a:ext cx="1956407" cy="2155390"/>
          </a:xfrm>
          <a:prstGeom prst="rect">
            <a:avLst/>
          </a:prstGeom>
        </p:spPr>
      </p:pic>
      <p:pic>
        <p:nvPicPr>
          <p:cNvPr id="12" name="Image 11" descr="Une image contenant signe, dessin, jaune&#10;&#10;Description générée automatiquement">
            <a:extLst>
              <a:ext uri="{FF2B5EF4-FFF2-40B4-BE49-F238E27FC236}">
                <a16:creationId xmlns:a16="http://schemas.microsoft.com/office/drawing/2014/main" id="{294E55E1-3717-EC6A-D243-68740E983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05" b="89738" l="10000" r="91522">
                        <a14:foregroundMark x1="8043" y1="40611" x2="11522" y2="64847"/>
                        <a14:foregroundMark x1="11522" y1="64847" x2="15652" y2="71943"/>
                        <a14:foregroundMark x1="15652" y1="71943" x2="24783" y2="76638"/>
                        <a14:foregroundMark x1="24783" y1="76638" x2="80978" y2="82642"/>
                        <a14:foregroundMark x1="80978" y1="82642" x2="87065" y2="77183"/>
                        <a14:foregroundMark x1="87065" y1="77183" x2="91522" y2="46179"/>
                        <a14:foregroundMark x1="91522" y1="46179" x2="35435" y2="52838"/>
                        <a14:foregroundMark x1="35435" y1="52838" x2="35109" y2="52948"/>
                        <a14:foregroundMark x1="54348" y1="7642" x2="60870" y2="10699"/>
                        <a14:foregroundMark x1="60870" y1="10699" x2="60870" y2="10699"/>
                        <a14:foregroundMark x1="46413" y1="45197" x2="46413" y2="52293"/>
                        <a14:foregroundMark x1="46413" y1="52293" x2="53913" y2="51419"/>
                        <a14:foregroundMark x1="53913" y1="51419" x2="51630" y2="43668"/>
                        <a14:foregroundMark x1="51630" y1="43668" x2="47174" y2="43231"/>
                        <a14:foregroundMark x1="45435" y1="43013" x2="41196" y2="49236"/>
                        <a14:foregroundMark x1="41196" y1="49236" x2="42609" y2="56878"/>
                        <a14:foregroundMark x1="42609" y1="56878" x2="50435" y2="57751"/>
                        <a14:foregroundMark x1="50435" y1="57751" x2="55435" y2="52293"/>
                        <a14:foregroundMark x1="55435" y1="52293" x2="55543" y2="45197"/>
                        <a14:foregroundMark x1="55543" y1="45197" x2="48152" y2="43777"/>
                        <a14:foregroundMark x1="48152" y1="43777" x2="42283" y2="46616"/>
                        <a14:foregroundMark x1="46848" y1="51528" x2="54130" y2="53821"/>
                        <a14:foregroundMark x1="54130" y1="53821" x2="56739" y2="46725"/>
                        <a14:foregroundMark x1="56739" y1="46725" x2="53370" y2="40175"/>
                        <a14:foregroundMark x1="53370" y1="40175" x2="46196" y2="42140"/>
                        <a14:foregroundMark x1="46196" y1="42140" x2="53370" y2="42467"/>
                        <a14:foregroundMark x1="53370" y1="42467" x2="56087" y2="49345"/>
                        <a14:foregroundMark x1="56087" y1="49345" x2="55543" y2="50873"/>
                        <a14:foregroundMark x1="54783" y1="55459" x2="48261" y2="59607"/>
                        <a14:foregroundMark x1="48261" y1="59607" x2="47065" y2="59934"/>
                        <a14:foregroundMark x1="51630" y1="59279" x2="57500" y2="54585"/>
                        <a14:foregroundMark x1="57500" y1="54585" x2="58696" y2="51747"/>
                        <a14:foregroundMark x1="52500" y1="6987" x2="57609" y2="12227"/>
                        <a14:foregroundMark x1="57609" y1="12227" x2="53696" y2="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4" y="1392386"/>
            <a:ext cx="2511888" cy="2500966"/>
          </a:xfrm>
          <a:prstGeom prst="rect">
            <a:avLst/>
          </a:prstGeom>
        </p:spPr>
      </p:pic>
      <p:pic>
        <p:nvPicPr>
          <p:cNvPr id="13" name="Image 53">
            <a:extLst>
              <a:ext uri="{FF2B5EF4-FFF2-40B4-BE49-F238E27FC236}">
                <a16:creationId xmlns:a16="http://schemas.microsoft.com/office/drawing/2014/main" id="{9FD39456-9405-9C0F-DAC2-DFF914414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7" b="92833" l="8500" r="90000">
                        <a14:foregroundMark x1="33167" y1="11167" x2="50667" y2="5833"/>
                        <a14:foregroundMark x1="50667" y1="5833" x2="54167" y2="7000"/>
                        <a14:foregroundMark x1="8500" y1="46500" x2="8500" y2="46500"/>
                        <a14:foregroundMark x1="70667" y1="75500" x2="71000" y2="75000"/>
                        <a14:foregroundMark x1="22500" y1="31500" x2="21000" y2="41667"/>
                        <a14:foregroundMark x1="21000" y1="41667" x2="19500" y2="44667"/>
                        <a14:foregroundMark x1="29333" y1="48833" x2="36500" y2="28667"/>
                        <a14:foregroundMark x1="36500" y1="28667" x2="36500" y2="28500"/>
                        <a14:foregroundMark x1="42333" y1="30333" x2="42333" y2="45333"/>
                        <a14:foregroundMark x1="54833" y1="46500" x2="54333" y2="29333"/>
                        <a14:foregroundMark x1="64167" y1="31667" x2="67167" y2="48167"/>
                        <a14:foregroundMark x1="81500" y1="45667" x2="72667" y2="31333"/>
                        <a14:foregroundMark x1="20167" y1="92667" x2="30000" y2="91500"/>
                        <a14:foregroundMark x1="30000" y1="91500" x2="73333" y2="92833"/>
                        <a14:foregroundMark x1="35833" y1="57667" x2="36167" y2="64333"/>
                        <a14:foregroundMark x1="50500" y1="62000" x2="54833" y2="59333"/>
                        <a14:foregroundMark x1="34000" y1="56500" x2="34000" y2="56500"/>
                        <a14:backgroundMark x1="9500" y1="53167" x2="14167" y2="53167"/>
                        <a14:backgroundMark x1="14167" y1="53000" x2="14167" y2="53000"/>
                        <a14:backgroundMark x1="15000" y1="53000" x2="15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21" y="1902448"/>
            <a:ext cx="1767953" cy="1767953"/>
          </a:xfrm>
          <a:prstGeom prst="rect">
            <a:avLst/>
          </a:prstGeom>
        </p:spPr>
      </p:pic>
      <p:pic>
        <p:nvPicPr>
          <p:cNvPr id="14" name="Image 31">
            <a:extLst>
              <a:ext uri="{FF2B5EF4-FFF2-40B4-BE49-F238E27FC236}">
                <a16:creationId xmlns:a16="http://schemas.microsoft.com/office/drawing/2014/main" id="{31623A95-C86F-091C-A8EA-C6BDB26D4F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47" y="-411827"/>
            <a:ext cx="1989540" cy="1989540"/>
          </a:xfrm>
          <a:prstGeom prst="rect">
            <a:avLst/>
          </a:prstGeom>
        </p:spPr>
      </p:pic>
      <p:pic>
        <p:nvPicPr>
          <p:cNvPr id="15" name="Image 14" descr="Une image contenant bâtiment, maison, fenêtre&#10;&#10;Description générée automatiquement">
            <a:extLst>
              <a:ext uri="{FF2B5EF4-FFF2-40B4-BE49-F238E27FC236}">
                <a16:creationId xmlns:a16="http://schemas.microsoft.com/office/drawing/2014/main" id="{E5CDBE4F-F5F1-5031-63FE-4A58454171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5" b="93151" l="8070" r="90175">
                        <a14:foregroundMark x1="44912" y1="10959" x2="54035" y2="9932"/>
                        <a14:foregroundMark x1="49474" y1="5479" x2="49123" y2="3767"/>
                        <a14:foregroundMark x1="90877" y1="44863" x2="90175" y2="44521"/>
                        <a14:foregroundMark x1="8421" y1="42808" x2="8421" y2="42808"/>
                        <a14:foregroundMark x1="20702" y1="85959" x2="33333" y2="92808"/>
                        <a14:foregroundMark x1="33333" y1="92808" x2="41053" y2="9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46" y="-571702"/>
            <a:ext cx="1956407" cy="2155390"/>
          </a:xfrm>
          <a:prstGeom prst="rect">
            <a:avLst/>
          </a:prstGeom>
        </p:spPr>
      </p:pic>
      <p:pic>
        <p:nvPicPr>
          <p:cNvPr id="16" name="Image 15" descr="Une image contenant bâtiment, maison, fenêtre&#10;&#10;Description générée automatiquement">
            <a:extLst>
              <a:ext uri="{FF2B5EF4-FFF2-40B4-BE49-F238E27FC236}">
                <a16:creationId xmlns:a16="http://schemas.microsoft.com/office/drawing/2014/main" id="{8CC53185-EB54-4F8B-B09A-4FF804BC2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5" b="93151" l="8070" r="90175">
                        <a14:foregroundMark x1="44912" y1="10959" x2="54035" y2="9932"/>
                        <a14:foregroundMark x1="49474" y1="5479" x2="49123" y2="3767"/>
                        <a14:foregroundMark x1="90877" y1="44863" x2="90175" y2="44521"/>
                        <a14:foregroundMark x1="8421" y1="42808" x2="8421" y2="42808"/>
                        <a14:foregroundMark x1="20702" y1="85959" x2="33333" y2="92808"/>
                        <a14:foregroundMark x1="33333" y1="92808" x2="41053" y2="9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19" y="-545192"/>
            <a:ext cx="1956407" cy="2155390"/>
          </a:xfrm>
          <a:prstGeom prst="rect">
            <a:avLst/>
          </a:prstGeom>
        </p:spPr>
      </p:pic>
      <p:pic>
        <p:nvPicPr>
          <p:cNvPr id="17" name="Image 53">
            <a:extLst>
              <a:ext uri="{FF2B5EF4-FFF2-40B4-BE49-F238E27FC236}">
                <a16:creationId xmlns:a16="http://schemas.microsoft.com/office/drawing/2014/main" id="{A9221B68-484F-AE61-EA5C-5FF8F8880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7" b="92833" l="8500" r="90000">
                        <a14:foregroundMark x1="33167" y1="11167" x2="50667" y2="5833"/>
                        <a14:foregroundMark x1="50667" y1="5833" x2="54167" y2="7000"/>
                        <a14:foregroundMark x1="8500" y1="46500" x2="8500" y2="46500"/>
                        <a14:foregroundMark x1="70667" y1="75500" x2="71000" y2="75000"/>
                        <a14:foregroundMark x1="22500" y1="31500" x2="21000" y2="41667"/>
                        <a14:foregroundMark x1="21000" y1="41667" x2="19500" y2="44667"/>
                        <a14:foregroundMark x1="29333" y1="48833" x2="36500" y2="28667"/>
                        <a14:foregroundMark x1="36500" y1="28667" x2="36500" y2="28500"/>
                        <a14:foregroundMark x1="42333" y1="30333" x2="42333" y2="45333"/>
                        <a14:foregroundMark x1="54833" y1="46500" x2="54333" y2="29333"/>
                        <a14:foregroundMark x1="64167" y1="31667" x2="67167" y2="48167"/>
                        <a14:foregroundMark x1="81500" y1="45667" x2="72667" y2="31333"/>
                        <a14:foregroundMark x1="20167" y1="92667" x2="30000" y2="91500"/>
                        <a14:foregroundMark x1="30000" y1="91500" x2="73333" y2="92833"/>
                        <a14:foregroundMark x1="35833" y1="57667" x2="36167" y2="64333"/>
                        <a14:foregroundMark x1="50500" y1="62000" x2="54833" y2="59333"/>
                        <a14:foregroundMark x1="34000" y1="56500" x2="34000" y2="56500"/>
                        <a14:backgroundMark x1="9500" y1="53167" x2="14167" y2="53167"/>
                        <a14:backgroundMark x1="14167" y1="53000" x2="14167" y2="53000"/>
                        <a14:backgroundMark x1="15000" y1="53000" x2="15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18" y="3257429"/>
            <a:ext cx="1767953" cy="1767953"/>
          </a:xfrm>
          <a:prstGeom prst="rect">
            <a:avLst/>
          </a:prstGeom>
        </p:spPr>
      </p:pic>
      <p:pic>
        <p:nvPicPr>
          <p:cNvPr id="18" name="Image 17" descr="Une image contenant bâtiment, fenêtre, horloge, porte&#10;&#10;Description générée automatiquement">
            <a:extLst>
              <a:ext uri="{FF2B5EF4-FFF2-40B4-BE49-F238E27FC236}">
                <a16:creationId xmlns:a16="http://schemas.microsoft.com/office/drawing/2014/main" id="{3B0A3FE6-B662-D313-9050-D488FCD72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0" b="90439" l="1200" r="96800">
                        <a14:foregroundMark x1="21300" y1="13836" x2="58100" y2="8886"/>
                        <a14:foregroundMark x1="58100" y1="8886" x2="61500" y2="6299"/>
                        <a14:foregroundMark x1="49700" y1="900" x2="50500" y2="3487"/>
                        <a14:foregroundMark x1="9000" y1="35321" x2="9800" y2="88414"/>
                        <a14:foregroundMark x1="9800" y1="88414" x2="10100" y2="89201"/>
                        <a14:foregroundMark x1="57700" y1="89539" x2="59200" y2="49494"/>
                        <a14:foregroundMark x1="59600" y1="81777" x2="63400" y2="55793"/>
                        <a14:foregroundMark x1="63400" y1="55793" x2="62500" y2="51181"/>
                        <a14:foregroundMark x1="39700" y1="47357" x2="37300" y2="62880"/>
                        <a14:foregroundMark x1="37300" y1="62880" x2="38600" y2="69966"/>
                        <a14:foregroundMark x1="38600" y1="69966" x2="38800" y2="70304"/>
                        <a14:foregroundMark x1="91000" y1="79640" x2="90800" y2="70641"/>
                        <a14:foregroundMark x1="91600" y1="90439" x2="87400" y2="82565"/>
                        <a14:foregroundMark x1="96800" y1="89989" x2="91200" y2="86052"/>
                        <a14:foregroundMark x1="4200" y1="90326" x2="6900" y2="85264"/>
                        <a14:foregroundMark x1="1200" y1="89539" x2="1200" y2="89539"/>
                        <a14:foregroundMark x1="96800" y1="86052" x2="96800" y2="86052"/>
                        <a14:foregroundMark x1="94500" y1="83465" x2="94500" y2="83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7" y="3137041"/>
            <a:ext cx="2171425" cy="1930397"/>
          </a:xfrm>
          <a:prstGeom prst="rect">
            <a:avLst/>
          </a:prstGeom>
        </p:spPr>
      </p:pic>
      <p:pic>
        <p:nvPicPr>
          <p:cNvPr id="19" name="Image 18" descr="Une image contenant bâtiment, fenêtre, horloge, porte&#10;&#10;Description générée automatiquement">
            <a:extLst>
              <a:ext uri="{FF2B5EF4-FFF2-40B4-BE49-F238E27FC236}">
                <a16:creationId xmlns:a16="http://schemas.microsoft.com/office/drawing/2014/main" id="{E5462D24-F5F0-B37F-8F48-F34BBF0FE4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0" b="90439" l="1200" r="96800">
                        <a14:foregroundMark x1="21300" y1="13836" x2="58100" y2="8886"/>
                        <a14:foregroundMark x1="58100" y1="8886" x2="61500" y2="6299"/>
                        <a14:foregroundMark x1="49700" y1="900" x2="50500" y2="3487"/>
                        <a14:foregroundMark x1="9000" y1="35321" x2="9800" y2="88414"/>
                        <a14:foregroundMark x1="9800" y1="88414" x2="10100" y2="89201"/>
                        <a14:foregroundMark x1="57700" y1="89539" x2="59200" y2="49494"/>
                        <a14:foregroundMark x1="59600" y1="81777" x2="63400" y2="55793"/>
                        <a14:foregroundMark x1="63400" y1="55793" x2="62500" y2="51181"/>
                        <a14:foregroundMark x1="39700" y1="47357" x2="37300" y2="62880"/>
                        <a14:foregroundMark x1="37300" y1="62880" x2="38600" y2="69966"/>
                        <a14:foregroundMark x1="38600" y1="69966" x2="38800" y2="70304"/>
                        <a14:foregroundMark x1="91000" y1="79640" x2="90800" y2="70641"/>
                        <a14:foregroundMark x1="91600" y1="90439" x2="87400" y2="82565"/>
                        <a14:foregroundMark x1="96800" y1="89989" x2="91200" y2="86052"/>
                        <a14:foregroundMark x1="4200" y1="90326" x2="6900" y2="85264"/>
                        <a14:foregroundMark x1="1200" y1="89539" x2="1200" y2="89539"/>
                        <a14:foregroundMark x1="96800" y1="86052" x2="96800" y2="86052"/>
                        <a14:foregroundMark x1="94500" y1="83465" x2="94500" y2="83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0" y="1923642"/>
            <a:ext cx="2171425" cy="19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9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</TotalTime>
  <Words>101</Words>
  <Application>Microsoft Office PowerPoint</Application>
  <PresentationFormat>Grand écran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Tw Cen MT Condensed</vt:lpstr>
      <vt:lpstr>Wingdings 3</vt:lpstr>
      <vt:lpstr>Intégral</vt:lpstr>
      <vt:lpstr>Thème Office</vt:lpstr>
      <vt:lpstr>1_Thème Office</vt:lpstr>
      <vt:lpstr>2_Thème Office</vt:lpstr>
      <vt:lpstr>Duels et pluriels</vt:lpstr>
      <vt:lpstr>Présentation PowerPoint</vt:lpstr>
      <vt:lpstr>أَرَى سِتَّ سيّارات</vt:lpstr>
      <vt:lpstr>أمام البيت ...</vt:lpstr>
      <vt:lpstr>Présentation PowerPoint</vt:lpstr>
      <vt:lpstr>في الحديقة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Duels et pluriels</dc:title>
  <dc:creator>Idrîs de Vos</dc:creator>
  <cp:lastModifiedBy>Idrîs de Vos</cp:lastModifiedBy>
  <cp:revision>1</cp:revision>
  <dcterms:created xsi:type="dcterms:W3CDTF">2023-09-19T06:37:38Z</dcterms:created>
  <dcterms:modified xsi:type="dcterms:W3CDTF">2023-09-19T09:53:12Z</dcterms:modified>
</cp:coreProperties>
</file>