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329" r:id="rId4"/>
    <p:sldId id="327" r:id="rId5"/>
    <p:sldId id="328" r:id="rId6"/>
    <p:sldId id="332" r:id="rId7"/>
    <p:sldId id="257" r:id="rId8"/>
    <p:sldId id="325" r:id="rId9"/>
    <p:sldId id="335" r:id="rId10"/>
    <p:sldId id="33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81C2A-F5D9-4AA6-9610-28A80E93A421}" v="3" dt="2023-06-05T14:48:27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rîs de Vos" userId="c2e7075756a5bba1" providerId="LiveId" clId="{237DF2A4-8B5B-4EB4-8C08-7705DC0DAF81}"/>
    <pc:docChg chg="custSel delSld modSld sldOrd">
      <pc:chgData name="Idrîs de Vos" userId="c2e7075756a5bba1" providerId="LiveId" clId="{237DF2A4-8B5B-4EB4-8C08-7705DC0DAF81}" dt="2021-05-07T17:26:38.779" v="446" actId="20577"/>
      <pc:docMkLst>
        <pc:docMk/>
      </pc:docMkLst>
      <pc:sldChg chg="modSp mod">
        <pc:chgData name="Idrîs de Vos" userId="c2e7075756a5bba1" providerId="LiveId" clId="{237DF2A4-8B5B-4EB4-8C08-7705DC0DAF81}" dt="2021-05-07T16:47:57.683" v="317" actId="20577"/>
        <pc:sldMkLst>
          <pc:docMk/>
          <pc:sldMk cId="578108340" sldId="257"/>
        </pc:sldMkLst>
        <pc:graphicFrameChg chg="modGraphic">
          <ac:chgData name="Idrîs de Vos" userId="c2e7075756a5bba1" providerId="LiveId" clId="{237DF2A4-8B5B-4EB4-8C08-7705DC0DAF81}" dt="2021-05-07T16:47:57.683" v="317" actId="20577"/>
          <ac:graphicFrameMkLst>
            <pc:docMk/>
            <pc:sldMk cId="578108340" sldId="257"/>
            <ac:graphicFrameMk id="2" creationId="{035000E3-659A-4414-BB65-942F9909A051}"/>
          </ac:graphicFrameMkLst>
        </pc:graphicFrameChg>
      </pc:sldChg>
      <pc:sldChg chg="addSp delSp modSp mod ord">
        <pc:chgData name="Idrîs de Vos" userId="c2e7075756a5bba1" providerId="LiveId" clId="{237DF2A4-8B5B-4EB4-8C08-7705DC0DAF81}" dt="2021-05-07T16:21:06.214" v="245" actId="1076"/>
        <pc:sldMkLst>
          <pc:docMk/>
          <pc:sldMk cId="1302779764" sldId="269"/>
        </pc:sldMkLst>
        <pc:picChg chg="del">
          <ac:chgData name="Idrîs de Vos" userId="c2e7075756a5bba1" providerId="LiveId" clId="{237DF2A4-8B5B-4EB4-8C08-7705DC0DAF81}" dt="2021-05-06T15:55:06.071" v="18" actId="478"/>
          <ac:picMkLst>
            <pc:docMk/>
            <pc:sldMk cId="1302779764" sldId="269"/>
            <ac:picMk id="4" creationId="{B02A6368-D1EA-44F8-89C1-89934292A362}"/>
          </ac:picMkLst>
        </pc:picChg>
        <pc:picChg chg="add mod">
          <ac:chgData name="Idrîs de Vos" userId="c2e7075756a5bba1" providerId="LiveId" clId="{237DF2A4-8B5B-4EB4-8C08-7705DC0DAF81}" dt="2021-05-07T16:21:02.663" v="243" actId="1076"/>
          <ac:picMkLst>
            <pc:docMk/>
            <pc:sldMk cId="1302779764" sldId="269"/>
            <ac:picMk id="8" creationId="{D974D82F-5518-4E93-8BB0-88EE26005280}"/>
          </ac:picMkLst>
        </pc:picChg>
        <pc:picChg chg="add mod">
          <ac:chgData name="Idrîs de Vos" userId="c2e7075756a5bba1" providerId="LiveId" clId="{237DF2A4-8B5B-4EB4-8C08-7705DC0DAF81}" dt="2021-05-07T16:21:06.214" v="245" actId="1076"/>
          <ac:picMkLst>
            <pc:docMk/>
            <pc:sldMk cId="1302779764" sldId="269"/>
            <ac:picMk id="9" creationId="{41FFC3BA-E355-42BB-9C42-19C15F7CBDC0}"/>
          </ac:picMkLst>
        </pc:picChg>
        <pc:picChg chg="del">
          <ac:chgData name="Idrîs de Vos" userId="c2e7075756a5bba1" providerId="LiveId" clId="{237DF2A4-8B5B-4EB4-8C08-7705DC0DAF81}" dt="2021-05-06T15:55:05.383" v="17" actId="478"/>
          <ac:picMkLst>
            <pc:docMk/>
            <pc:sldMk cId="1302779764" sldId="269"/>
            <ac:picMk id="11" creationId="{681413AB-5627-4607-B37A-AE868B8E5A1C}"/>
          </ac:picMkLst>
        </pc:picChg>
        <pc:picChg chg="del">
          <ac:chgData name="Idrîs de Vos" userId="c2e7075756a5bba1" providerId="LiveId" clId="{237DF2A4-8B5B-4EB4-8C08-7705DC0DAF81}" dt="2021-05-06T15:55:07.062" v="19" actId="478"/>
          <ac:picMkLst>
            <pc:docMk/>
            <pc:sldMk cId="1302779764" sldId="269"/>
            <ac:picMk id="13" creationId="{F2665E53-FEE6-4D30-A318-279754571A6C}"/>
          </ac:picMkLst>
        </pc:picChg>
        <pc:picChg chg="del">
          <ac:chgData name="Idrîs de Vos" userId="c2e7075756a5bba1" providerId="LiveId" clId="{237DF2A4-8B5B-4EB4-8C08-7705DC0DAF81}" dt="2021-05-06T15:55:04.307" v="16" actId="478"/>
          <ac:picMkLst>
            <pc:docMk/>
            <pc:sldMk cId="1302779764" sldId="269"/>
            <ac:picMk id="15" creationId="{65959AB8-B338-44F2-812D-598860AA79AE}"/>
          </ac:picMkLst>
        </pc:picChg>
      </pc:sldChg>
      <pc:sldChg chg="modSp mod">
        <pc:chgData name="Idrîs de Vos" userId="c2e7075756a5bba1" providerId="LiveId" clId="{237DF2A4-8B5B-4EB4-8C08-7705DC0DAF81}" dt="2021-05-07T16:47:03.260" v="309" actId="1076"/>
        <pc:sldMkLst>
          <pc:docMk/>
          <pc:sldMk cId="2263362918" sldId="304"/>
        </pc:sldMkLst>
        <pc:picChg chg="mod ord">
          <ac:chgData name="Idrîs de Vos" userId="c2e7075756a5bba1" providerId="LiveId" clId="{237DF2A4-8B5B-4EB4-8C08-7705DC0DAF81}" dt="2021-05-07T16:47:03.260" v="309" actId="1076"/>
          <ac:picMkLst>
            <pc:docMk/>
            <pc:sldMk cId="2263362918" sldId="304"/>
            <ac:picMk id="6" creationId="{CFDC0F7D-A5CF-4886-B22D-8B627F0CFA27}"/>
          </ac:picMkLst>
        </pc:picChg>
        <pc:picChg chg="mod">
          <ac:chgData name="Idrîs de Vos" userId="c2e7075756a5bba1" providerId="LiveId" clId="{237DF2A4-8B5B-4EB4-8C08-7705DC0DAF81}" dt="2021-05-07T16:46:25.845" v="307" actId="1076"/>
          <ac:picMkLst>
            <pc:docMk/>
            <pc:sldMk cId="2263362918" sldId="304"/>
            <ac:picMk id="7" creationId="{E76EED46-E5A9-4E42-83BA-1FCE559AAE0F}"/>
          </ac:picMkLst>
        </pc:picChg>
        <pc:picChg chg="mod">
          <ac:chgData name="Idrîs de Vos" userId="c2e7075756a5bba1" providerId="LiveId" clId="{237DF2A4-8B5B-4EB4-8C08-7705DC0DAF81}" dt="2021-05-07T16:44:38.317" v="302" actId="1076"/>
          <ac:picMkLst>
            <pc:docMk/>
            <pc:sldMk cId="2263362918" sldId="304"/>
            <ac:picMk id="8" creationId="{D66F7153-107B-4AB8-B393-26563939561F}"/>
          </ac:picMkLst>
        </pc:picChg>
      </pc:sldChg>
      <pc:sldChg chg="modSp mod">
        <pc:chgData name="Idrîs de Vos" userId="c2e7075756a5bba1" providerId="LiveId" clId="{237DF2A4-8B5B-4EB4-8C08-7705DC0DAF81}" dt="2021-05-07T15:56:46.066" v="241" actId="20577"/>
        <pc:sldMkLst>
          <pc:docMk/>
          <pc:sldMk cId="3910321880" sldId="324"/>
        </pc:sldMkLst>
        <pc:graphicFrameChg chg="mod modGraphic">
          <ac:chgData name="Idrîs de Vos" userId="c2e7075756a5bba1" providerId="LiveId" clId="{237DF2A4-8B5B-4EB4-8C08-7705DC0DAF81}" dt="2021-05-07T15:56:46.066" v="241" actId="20577"/>
          <ac:graphicFrameMkLst>
            <pc:docMk/>
            <pc:sldMk cId="3910321880" sldId="324"/>
            <ac:graphicFrameMk id="2" creationId="{035000E3-659A-4414-BB65-942F9909A051}"/>
          </ac:graphicFrameMkLst>
        </pc:graphicFrameChg>
      </pc:sldChg>
      <pc:sldChg chg="modSp mod">
        <pc:chgData name="Idrîs de Vos" userId="c2e7075756a5bba1" providerId="LiveId" clId="{237DF2A4-8B5B-4EB4-8C08-7705DC0DAF81}" dt="2021-05-07T16:55:34.077" v="334" actId="1076"/>
        <pc:sldMkLst>
          <pc:docMk/>
          <pc:sldMk cId="2653503612" sldId="325"/>
        </pc:sldMkLst>
        <pc:picChg chg="mod">
          <ac:chgData name="Idrîs de Vos" userId="c2e7075756a5bba1" providerId="LiveId" clId="{237DF2A4-8B5B-4EB4-8C08-7705DC0DAF81}" dt="2021-05-07T16:54:23.451" v="330" actId="1076"/>
          <ac:picMkLst>
            <pc:docMk/>
            <pc:sldMk cId="2653503612" sldId="325"/>
            <ac:picMk id="6" creationId="{C68DBD65-D1A6-4230-B8B6-5809E638FA59}"/>
          </ac:picMkLst>
        </pc:picChg>
        <pc:picChg chg="mod ord">
          <ac:chgData name="Idrîs de Vos" userId="c2e7075756a5bba1" providerId="LiveId" clId="{237DF2A4-8B5B-4EB4-8C08-7705DC0DAF81}" dt="2021-05-07T16:52:42.204" v="325" actId="1076"/>
          <ac:picMkLst>
            <pc:docMk/>
            <pc:sldMk cId="2653503612" sldId="325"/>
            <ac:picMk id="10" creationId="{B3DB85D2-7359-4F0E-A2FA-83522536F627}"/>
          </ac:picMkLst>
        </pc:picChg>
        <pc:picChg chg="mod ord">
          <ac:chgData name="Idrîs de Vos" userId="c2e7075756a5bba1" providerId="LiveId" clId="{237DF2A4-8B5B-4EB4-8C08-7705DC0DAF81}" dt="2021-05-07T16:55:34.077" v="334" actId="1076"/>
          <ac:picMkLst>
            <pc:docMk/>
            <pc:sldMk cId="2653503612" sldId="325"/>
            <ac:picMk id="11" creationId="{FA43901B-62D7-440B-917F-9668875E7CAB}"/>
          </ac:picMkLst>
        </pc:picChg>
        <pc:picChg chg="mod">
          <ac:chgData name="Idrîs de Vos" userId="c2e7075756a5bba1" providerId="LiveId" clId="{237DF2A4-8B5B-4EB4-8C08-7705DC0DAF81}" dt="2021-05-07T16:51:04.117" v="322" actId="1076"/>
          <ac:picMkLst>
            <pc:docMk/>
            <pc:sldMk cId="2653503612" sldId="325"/>
            <ac:picMk id="13" creationId="{D3EA0910-73BA-4F14-B00B-5BF9D30728BF}"/>
          </ac:picMkLst>
        </pc:picChg>
      </pc:sldChg>
      <pc:sldChg chg="modSp mod">
        <pc:chgData name="Idrîs de Vos" userId="c2e7075756a5bba1" providerId="LiveId" clId="{237DF2A4-8B5B-4EB4-8C08-7705DC0DAF81}" dt="2021-05-07T16:26:50.439" v="272" actId="20577"/>
        <pc:sldMkLst>
          <pc:docMk/>
          <pc:sldMk cId="1813278202" sldId="327"/>
        </pc:sldMkLst>
        <pc:spChg chg="mod">
          <ac:chgData name="Idrîs de Vos" userId="c2e7075756a5bba1" providerId="LiveId" clId="{237DF2A4-8B5B-4EB4-8C08-7705DC0DAF81}" dt="2021-05-07T16:26:50.439" v="272" actId="20577"/>
          <ac:spMkLst>
            <pc:docMk/>
            <pc:sldMk cId="1813278202" sldId="327"/>
            <ac:spMk id="3" creationId="{64170C83-2F1F-4DAB-A7E3-4DE4EC88823C}"/>
          </ac:spMkLst>
        </pc:spChg>
      </pc:sldChg>
      <pc:sldChg chg="modSp mod">
        <pc:chgData name="Idrîs de Vos" userId="c2e7075756a5bba1" providerId="LiveId" clId="{237DF2A4-8B5B-4EB4-8C08-7705DC0DAF81}" dt="2021-05-07T16:33:14.421" v="282" actId="1076"/>
        <pc:sldMkLst>
          <pc:docMk/>
          <pc:sldMk cId="2146496501" sldId="328"/>
        </pc:sldMkLst>
        <pc:picChg chg="mod">
          <ac:chgData name="Idrîs de Vos" userId="c2e7075756a5bba1" providerId="LiveId" clId="{237DF2A4-8B5B-4EB4-8C08-7705DC0DAF81}" dt="2021-05-07T16:33:14.421" v="282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237DF2A4-8B5B-4EB4-8C08-7705DC0DAF81}" dt="2021-05-07T16:32:14.190" v="281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237DF2A4-8B5B-4EB4-8C08-7705DC0DAF81}" dt="2021-05-06T16:15:53.092" v="60" actId="21"/>
        <pc:sldMkLst>
          <pc:docMk/>
          <pc:sldMk cId="2718266423" sldId="329"/>
        </pc:sldMkLst>
        <pc:graphicFrameChg chg="mod modGraphic">
          <ac:chgData name="Idrîs de Vos" userId="c2e7075756a5bba1" providerId="LiveId" clId="{237DF2A4-8B5B-4EB4-8C08-7705DC0DAF81}" dt="2021-05-06T16:15:53.092" v="60" actId="21"/>
          <ac:graphicFrameMkLst>
            <pc:docMk/>
            <pc:sldMk cId="2718266423" sldId="329"/>
            <ac:graphicFrameMk id="2" creationId="{035000E3-659A-4414-BB65-942F9909A051}"/>
          </ac:graphicFrameMkLst>
        </pc:graphicFrameChg>
      </pc:sldChg>
      <pc:sldChg chg="del">
        <pc:chgData name="Idrîs de Vos" userId="c2e7075756a5bba1" providerId="LiveId" clId="{237DF2A4-8B5B-4EB4-8C08-7705DC0DAF81}" dt="2021-05-06T15:51:35.112" v="13" actId="47"/>
        <pc:sldMkLst>
          <pc:docMk/>
          <pc:sldMk cId="1209597050" sldId="330"/>
        </pc:sldMkLst>
      </pc:sldChg>
      <pc:sldChg chg="modSp mod">
        <pc:chgData name="Idrîs de Vos" userId="c2e7075756a5bba1" providerId="LiveId" clId="{237DF2A4-8B5B-4EB4-8C08-7705DC0DAF81}" dt="2021-05-07T16:28:50.173" v="278" actId="1076"/>
        <pc:sldMkLst>
          <pc:docMk/>
          <pc:sldMk cId="4227936972" sldId="332"/>
        </pc:sldMkLst>
        <pc:picChg chg="mod">
          <ac:chgData name="Idrîs de Vos" userId="c2e7075756a5bba1" providerId="LiveId" clId="{237DF2A4-8B5B-4EB4-8C08-7705DC0DAF81}" dt="2021-05-07T16:28:50.173" v="278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237DF2A4-8B5B-4EB4-8C08-7705DC0DAF81}" dt="2021-05-07T16:28:32.816" v="277" actId="1076"/>
          <ac:picMkLst>
            <pc:docMk/>
            <pc:sldMk cId="4227936972" sldId="332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237DF2A4-8B5B-4EB4-8C08-7705DC0DAF81}" dt="2021-05-07T17:04:18.204" v="360" actId="1076"/>
        <pc:sldMkLst>
          <pc:docMk/>
          <pc:sldMk cId="1382153905" sldId="334"/>
        </pc:sldMkLst>
        <pc:picChg chg="mod ord">
          <ac:chgData name="Idrîs de Vos" userId="c2e7075756a5bba1" providerId="LiveId" clId="{237DF2A4-8B5B-4EB4-8C08-7705DC0DAF81}" dt="2021-05-07T17:04:18.204" v="360" actId="1076"/>
          <ac:picMkLst>
            <pc:docMk/>
            <pc:sldMk cId="1382153905" sldId="334"/>
            <ac:picMk id="10" creationId="{B3DB85D2-7359-4F0E-A2FA-83522536F627}"/>
          </ac:picMkLst>
        </pc:picChg>
        <pc:picChg chg="mod ord">
          <ac:chgData name="Idrîs de Vos" userId="c2e7075756a5bba1" providerId="LiveId" clId="{237DF2A4-8B5B-4EB4-8C08-7705DC0DAF81}" dt="2021-05-07T17:03:27.789" v="356" actId="1076"/>
          <ac:picMkLst>
            <pc:docMk/>
            <pc:sldMk cId="1382153905" sldId="334"/>
            <ac:picMk id="11" creationId="{FA43901B-62D7-440B-917F-9668875E7CAB}"/>
          </ac:picMkLst>
        </pc:picChg>
        <pc:picChg chg="mod">
          <ac:chgData name="Idrîs de Vos" userId="c2e7075756a5bba1" providerId="LiveId" clId="{237DF2A4-8B5B-4EB4-8C08-7705DC0DAF81}" dt="2021-05-06T16:40:52.565" v="161" actId="1076"/>
          <ac:picMkLst>
            <pc:docMk/>
            <pc:sldMk cId="1382153905" sldId="334"/>
            <ac:picMk id="12" creationId="{3B1386A5-5720-45C5-930B-07C2498C30DC}"/>
          </ac:picMkLst>
        </pc:picChg>
        <pc:picChg chg="mod">
          <ac:chgData name="Idrîs de Vos" userId="c2e7075756a5bba1" providerId="LiveId" clId="{237DF2A4-8B5B-4EB4-8C08-7705DC0DAF81}" dt="2021-05-06T16:38:49.700" v="152" actId="1076"/>
          <ac:picMkLst>
            <pc:docMk/>
            <pc:sldMk cId="1382153905" sldId="334"/>
            <ac:picMk id="13" creationId="{D3EA0910-73BA-4F14-B00B-5BF9D30728BF}"/>
          </ac:picMkLst>
        </pc:picChg>
        <pc:picChg chg="mod">
          <ac:chgData name="Idrîs de Vos" userId="c2e7075756a5bba1" providerId="LiveId" clId="{237DF2A4-8B5B-4EB4-8C08-7705DC0DAF81}" dt="2021-05-06T16:41:00.435" v="163" actId="1076"/>
          <ac:picMkLst>
            <pc:docMk/>
            <pc:sldMk cId="1382153905" sldId="334"/>
            <ac:picMk id="14" creationId="{2710F67A-9913-42AD-89A9-B69133930AB6}"/>
          </ac:picMkLst>
        </pc:picChg>
        <pc:picChg chg="mod">
          <ac:chgData name="Idrîs de Vos" userId="c2e7075756a5bba1" providerId="LiveId" clId="{237DF2A4-8B5B-4EB4-8C08-7705DC0DAF81}" dt="2021-05-06T16:37:57.270" v="140" actId="1076"/>
          <ac:picMkLst>
            <pc:docMk/>
            <pc:sldMk cId="1382153905" sldId="334"/>
            <ac:picMk id="15" creationId="{C34774A0-3C53-4005-98D5-A62CAF7CD5BA}"/>
          </ac:picMkLst>
        </pc:picChg>
        <pc:picChg chg="mod">
          <ac:chgData name="Idrîs de Vos" userId="c2e7075756a5bba1" providerId="LiveId" clId="{237DF2A4-8B5B-4EB4-8C08-7705DC0DAF81}" dt="2021-05-06T16:38:07.155" v="143" actId="1076"/>
          <ac:picMkLst>
            <pc:docMk/>
            <pc:sldMk cId="1382153905" sldId="334"/>
            <ac:picMk id="17" creationId="{C161D436-03CE-4FBC-B8DA-FAF10737F789}"/>
          </ac:picMkLst>
        </pc:picChg>
      </pc:sldChg>
      <pc:sldChg chg="modSp mod">
        <pc:chgData name="Idrîs de Vos" userId="c2e7075756a5bba1" providerId="LiveId" clId="{237DF2A4-8B5B-4EB4-8C08-7705DC0DAF81}" dt="2021-05-07T17:26:38.779" v="446" actId="20577"/>
        <pc:sldMkLst>
          <pc:docMk/>
          <pc:sldMk cId="2154071221" sldId="335"/>
        </pc:sldMkLst>
        <pc:spChg chg="mod">
          <ac:chgData name="Idrîs de Vos" userId="c2e7075756a5bba1" providerId="LiveId" clId="{237DF2A4-8B5B-4EB4-8C08-7705DC0DAF81}" dt="2021-05-07T17:26:38.779" v="446" actId="20577"/>
          <ac:spMkLst>
            <pc:docMk/>
            <pc:sldMk cId="2154071221" sldId="335"/>
            <ac:spMk id="3" creationId="{88793634-39E7-467F-9988-0B084CEFCD4E}"/>
          </ac:spMkLst>
        </pc:spChg>
      </pc:sldChg>
    </pc:docChg>
  </pc:docChgLst>
  <pc:docChgLst>
    <pc:chgData name="Idrîs de Vos" userId="c2e7075756a5bba1" providerId="LiveId" clId="{BAC5972E-F4FA-4D9F-9120-32279D605A49}"/>
    <pc:docChg chg="modSld">
      <pc:chgData name="Idrîs de Vos" userId="c2e7075756a5bba1" providerId="LiveId" clId="{BAC5972E-F4FA-4D9F-9120-32279D605A49}" dt="2021-08-19T07:16:25.063" v="247" actId="1076"/>
      <pc:docMkLst>
        <pc:docMk/>
      </pc:docMkLst>
      <pc:sldChg chg="modSp mod">
        <pc:chgData name="Idrîs de Vos" userId="c2e7075756a5bba1" providerId="LiveId" clId="{BAC5972E-F4FA-4D9F-9120-32279D605A49}" dt="2021-08-18T07:51:58.650" v="70" actId="20577"/>
        <pc:sldMkLst>
          <pc:docMk/>
          <pc:sldMk cId="578108340" sldId="257"/>
        </pc:sldMkLst>
        <pc:graphicFrameChg chg="modGraphic">
          <ac:chgData name="Idrîs de Vos" userId="c2e7075756a5bba1" providerId="LiveId" clId="{BAC5972E-F4FA-4D9F-9120-32279D605A49}" dt="2021-08-18T07:51:58.650" v="70" actId="20577"/>
          <ac:graphicFrameMkLst>
            <pc:docMk/>
            <pc:sldMk cId="578108340" sldId="257"/>
            <ac:graphicFrameMk id="2" creationId="{035000E3-659A-4414-BB65-942F9909A051}"/>
          </ac:graphicFrameMkLst>
        </pc:graphicFrameChg>
      </pc:sldChg>
      <pc:sldChg chg="modSp mod">
        <pc:chgData name="Idrîs de Vos" userId="c2e7075756a5bba1" providerId="LiveId" clId="{BAC5972E-F4FA-4D9F-9120-32279D605A49}" dt="2021-08-18T07:40:21.080" v="37" actId="1076"/>
        <pc:sldMkLst>
          <pc:docMk/>
          <pc:sldMk cId="1302779764" sldId="269"/>
        </pc:sldMkLst>
        <pc:spChg chg="mod">
          <ac:chgData name="Idrîs de Vos" userId="c2e7075756a5bba1" providerId="LiveId" clId="{BAC5972E-F4FA-4D9F-9120-32279D605A49}" dt="2021-08-18T07:40:21.080" v="37" actId="1076"/>
          <ac:spMkLst>
            <pc:docMk/>
            <pc:sldMk cId="1302779764" sldId="269"/>
            <ac:spMk id="2" creationId="{E6038E84-0975-44F3-B2FB-282D2D6CC479}"/>
          </ac:spMkLst>
        </pc:spChg>
        <pc:picChg chg="mod">
          <ac:chgData name="Idrîs de Vos" userId="c2e7075756a5bba1" providerId="LiveId" clId="{BAC5972E-F4FA-4D9F-9120-32279D605A49}" dt="2021-08-18T07:39:15.294" v="34" actId="1076"/>
          <ac:picMkLst>
            <pc:docMk/>
            <pc:sldMk cId="1302779764" sldId="269"/>
            <ac:picMk id="8" creationId="{D974D82F-5518-4E93-8BB0-88EE26005280}"/>
          </ac:picMkLst>
        </pc:picChg>
        <pc:picChg chg="mod">
          <ac:chgData name="Idrîs de Vos" userId="c2e7075756a5bba1" providerId="LiveId" clId="{BAC5972E-F4FA-4D9F-9120-32279D605A49}" dt="2021-08-18T07:39:49.229" v="36" actId="1076"/>
          <ac:picMkLst>
            <pc:docMk/>
            <pc:sldMk cId="1302779764" sldId="269"/>
            <ac:picMk id="9" creationId="{41FFC3BA-E355-42BB-9C42-19C15F7CBDC0}"/>
          </ac:picMkLst>
        </pc:picChg>
      </pc:sldChg>
      <pc:sldChg chg="modSp mod">
        <pc:chgData name="Idrîs de Vos" userId="c2e7075756a5bba1" providerId="LiveId" clId="{BAC5972E-F4FA-4D9F-9120-32279D605A49}" dt="2021-08-18T08:18:47.434" v="174" actId="1076"/>
        <pc:sldMkLst>
          <pc:docMk/>
          <pc:sldMk cId="2653503612" sldId="325"/>
        </pc:sldMkLst>
        <pc:picChg chg="mod">
          <ac:chgData name="Idrîs de Vos" userId="c2e7075756a5bba1" providerId="LiveId" clId="{BAC5972E-F4FA-4D9F-9120-32279D605A49}" dt="2021-08-18T08:03:54.889" v="123" actId="1076"/>
          <ac:picMkLst>
            <pc:docMk/>
            <pc:sldMk cId="2653503612" sldId="325"/>
            <ac:picMk id="3" creationId="{140E7296-A0AC-4C19-AC4D-4CD4A4F121CC}"/>
          </ac:picMkLst>
        </pc:picChg>
        <pc:picChg chg="mod">
          <ac:chgData name="Idrîs de Vos" userId="c2e7075756a5bba1" providerId="LiveId" clId="{BAC5972E-F4FA-4D9F-9120-32279D605A49}" dt="2021-08-18T08:18:33.500" v="173" actId="1076"/>
          <ac:picMkLst>
            <pc:docMk/>
            <pc:sldMk cId="2653503612" sldId="325"/>
            <ac:picMk id="10" creationId="{B3DB85D2-7359-4F0E-A2FA-83522536F627}"/>
          </ac:picMkLst>
        </pc:picChg>
        <pc:picChg chg="mod">
          <ac:chgData name="Idrîs de Vos" userId="c2e7075756a5bba1" providerId="LiveId" clId="{BAC5972E-F4FA-4D9F-9120-32279D605A49}" dt="2021-08-18T08:18:47.434" v="174" actId="1076"/>
          <ac:picMkLst>
            <pc:docMk/>
            <pc:sldMk cId="2653503612" sldId="325"/>
            <ac:picMk id="11" creationId="{FA43901B-62D7-440B-917F-9668875E7CAB}"/>
          </ac:picMkLst>
        </pc:picChg>
      </pc:sldChg>
      <pc:sldChg chg="modSp mod">
        <pc:chgData name="Idrîs de Vos" userId="c2e7075756a5bba1" providerId="LiveId" clId="{BAC5972E-F4FA-4D9F-9120-32279D605A49}" dt="2021-08-18T07:47:01.935" v="60" actId="1076"/>
        <pc:sldMkLst>
          <pc:docMk/>
          <pc:sldMk cId="2146496501" sldId="328"/>
        </pc:sldMkLst>
        <pc:picChg chg="mod">
          <ac:chgData name="Idrîs de Vos" userId="c2e7075756a5bba1" providerId="LiveId" clId="{BAC5972E-F4FA-4D9F-9120-32279D605A49}" dt="2021-08-18T07:46:31.961" v="58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BAC5972E-F4FA-4D9F-9120-32279D605A49}" dt="2021-08-18T07:47:01.935" v="60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BAC5972E-F4FA-4D9F-9120-32279D605A49}" dt="2021-08-18T07:47:37.360" v="64" actId="1076"/>
        <pc:sldMkLst>
          <pc:docMk/>
          <pc:sldMk cId="4227936972" sldId="332"/>
        </pc:sldMkLst>
        <pc:picChg chg="mod">
          <ac:chgData name="Idrîs de Vos" userId="c2e7075756a5bba1" providerId="LiveId" clId="{BAC5972E-F4FA-4D9F-9120-32279D605A49}" dt="2021-08-18T07:47:37.360" v="64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BAC5972E-F4FA-4D9F-9120-32279D605A49}" dt="2021-08-18T07:47:23.911" v="63" actId="1076"/>
          <ac:picMkLst>
            <pc:docMk/>
            <pc:sldMk cId="4227936972" sldId="332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BAC5972E-F4FA-4D9F-9120-32279D605A49}" dt="2021-08-19T07:16:25.063" v="247" actId="1076"/>
        <pc:sldMkLst>
          <pc:docMk/>
          <pc:sldMk cId="1382153905" sldId="334"/>
        </pc:sldMkLst>
        <pc:picChg chg="mod">
          <ac:chgData name="Idrîs de Vos" userId="c2e7075756a5bba1" providerId="LiveId" clId="{BAC5972E-F4FA-4D9F-9120-32279D605A49}" dt="2021-08-19T07:13:36.700" v="236" actId="1076"/>
          <ac:picMkLst>
            <pc:docMk/>
            <pc:sldMk cId="1382153905" sldId="334"/>
            <ac:picMk id="10" creationId="{B3DB85D2-7359-4F0E-A2FA-83522536F627}"/>
          </ac:picMkLst>
        </pc:picChg>
        <pc:picChg chg="mod">
          <ac:chgData name="Idrîs de Vos" userId="c2e7075756a5bba1" providerId="LiveId" clId="{BAC5972E-F4FA-4D9F-9120-32279D605A49}" dt="2021-08-19T07:16:25.063" v="247" actId="1076"/>
          <ac:picMkLst>
            <pc:docMk/>
            <pc:sldMk cId="1382153905" sldId="334"/>
            <ac:picMk id="11" creationId="{FA43901B-62D7-440B-917F-9668875E7CAB}"/>
          </ac:picMkLst>
        </pc:picChg>
      </pc:sldChg>
      <pc:sldChg chg="modSp mod">
        <pc:chgData name="Idrîs de Vos" userId="c2e7075756a5bba1" providerId="LiveId" clId="{BAC5972E-F4FA-4D9F-9120-32279D605A49}" dt="2021-08-18T08:29:02.548" v="211" actId="20577"/>
        <pc:sldMkLst>
          <pc:docMk/>
          <pc:sldMk cId="2154071221" sldId="335"/>
        </pc:sldMkLst>
        <pc:spChg chg="mod">
          <ac:chgData name="Idrîs de Vos" userId="c2e7075756a5bba1" providerId="LiveId" clId="{BAC5972E-F4FA-4D9F-9120-32279D605A49}" dt="2021-08-18T08:29:02.548" v="211" actId="20577"/>
          <ac:spMkLst>
            <pc:docMk/>
            <pc:sldMk cId="2154071221" sldId="335"/>
            <ac:spMk id="3" creationId="{88793634-39E7-467F-9988-0B084CEFCD4E}"/>
          </ac:spMkLst>
        </pc:spChg>
      </pc:sldChg>
    </pc:docChg>
  </pc:docChgLst>
  <pc:docChgLst>
    <pc:chgData name="Idrîs de Vos" userId="c2e7075756a5bba1" providerId="LiveId" clId="{967B869A-6469-4847-9598-D1D0D1466440}"/>
    <pc:docChg chg="undo custSel modSld">
      <pc:chgData name="Idrîs de Vos" userId="c2e7075756a5bba1" providerId="LiveId" clId="{967B869A-6469-4847-9598-D1D0D1466440}" dt="2023-02-13T19:36:13.066" v="89" actId="1076"/>
      <pc:docMkLst>
        <pc:docMk/>
      </pc:docMkLst>
      <pc:sldChg chg="modSp mod">
        <pc:chgData name="Idrîs de Vos" userId="c2e7075756a5bba1" providerId="LiveId" clId="{967B869A-6469-4847-9598-D1D0D1466440}" dt="2023-02-13T19:36:13.066" v="89" actId="1076"/>
        <pc:sldMkLst>
          <pc:docMk/>
          <pc:sldMk cId="1302779764" sldId="269"/>
        </pc:sldMkLst>
        <pc:spChg chg="mod">
          <ac:chgData name="Idrîs de Vos" userId="c2e7075756a5bba1" providerId="LiveId" clId="{967B869A-6469-4847-9598-D1D0D1466440}" dt="2023-02-13T19:16:32.950" v="62" actId="1076"/>
          <ac:spMkLst>
            <pc:docMk/>
            <pc:sldMk cId="1302779764" sldId="269"/>
            <ac:spMk id="2" creationId="{E6038E84-0975-44F3-B2FB-282D2D6CC479}"/>
          </ac:spMkLst>
        </pc:spChg>
        <pc:picChg chg="mod">
          <ac:chgData name="Idrîs de Vos" userId="c2e7075756a5bba1" providerId="LiveId" clId="{967B869A-6469-4847-9598-D1D0D1466440}" dt="2023-02-13T19:35:41.274" v="88" actId="1076"/>
          <ac:picMkLst>
            <pc:docMk/>
            <pc:sldMk cId="1302779764" sldId="269"/>
            <ac:picMk id="8" creationId="{D974D82F-5518-4E93-8BB0-88EE26005280}"/>
          </ac:picMkLst>
        </pc:picChg>
        <pc:picChg chg="mod">
          <ac:chgData name="Idrîs de Vos" userId="c2e7075756a5bba1" providerId="LiveId" clId="{967B869A-6469-4847-9598-D1D0D1466440}" dt="2023-02-13T19:36:13.066" v="89" actId="1076"/>
          <ac:picMkLst>
            <pc:docMk/>
            <pc:sldMk cId="1302779764" sldId="269"/>
            <ac:picMk id="9" creationId="{41FFC3BA-E355-42BB-9C42-19C15F7CBDC0}"/>
          </ac:picMkLst>
        </pc:picChg>
      </pc:sldChg>
      <pc:sldChg chg="modSp mod">
        <pc:chgData name="Idrîs de Vos" userId="c2e7075756a5bba1" providerId="LiveId" clId="{967B869A-6469-4847-9598-D1D0D1466440}" dt="2023-02-13T19:33:16.107" v="86" actId="1076"/>
        <pc:sldMkLst>
          <pc:docMk/>
          <pc:sldMk cId="2146496501" sldId="328"/>
        </pc:sldMkLst>
        <pc:picChg chg="mod">
          <ac:chgData name="Idrîs de Vos" userId="c2e7075756a5bba1" providerId="LiveId" clId="{967B869A-6469-4847-9598-D1D0D1466440}" dt="2023-02-13T19:33:13.466" v="85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967B869A-6469-4847-9598-D1D0D1466440}" dt="2023-02-13T19:33:16.107" v="86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967B869A-6469-4847-9598-D1D0D1466440}" dt="2023-02-13T19:34:14.322" v="87" actId="1076"/>
        <pc:sldMkLst>
          <pc:docMk/>
          <pc:sldMk cId="4227936972" sldId="332"/>
        </pc:sldMkLst>
        <pc:picChg chg="mod">
          <ac:chgData name="Idrîs de Vos" userId="c2e7075756a5bba1" providerId="LiveId" clId="{967B869A-6469-4847-9598-D1D0D1466440}" dt="2023-02-13T19:28:36.451" v="75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967B869A-6469-4847-9598-D1D0D1466440}" dt="2023-02-13T19:34:14.322" v="87" actId="1076"/>
          <ac:picMkLst>
            <pc:docMk/>
            <pc:sldMk cId="4227936972" sldId="332"/>
            <ac:picMk id="7" creationId="{0DF84B55-A984-4705-9697-218B059F6275}"/>
          </ac:picMkLst>
        </pc:picChg>
      </pc:sldChg>
    </pc:docChg>
  </pc:docChgLst>
  <pc:docChgLst>
    <pc:chgData name="Idrîs de Vos" userId="c2e7075756a5bba1" providerId="LiveId" clId="{028A221B-3EA7-4B21-AF2E-3001D3496C73}"/>
    <pc:docChg chg="modSld">
      <pc:chgData name="Idrîs de Vos" userId="c2e7075756a5bba1" providerId="LiveId" clId="{028A221B-3EA7-4B21-AF2E-3001D3496C73}" dt="2022-11-21T20:19:21.674" v="248" actId="20577"/>
      <pc:docMkLst>
        <pc:docMk/>
      </pc:docMkLst>
      <pc:sldChg chg="modSp mod">
        <pc:chgData name="Idrîs de Vos" userId="c2e7075756a5bba1" providerId="LiveId" clId="{028A221B-3EA7-4B21-AF2E-3001D3496C73}" dt="2022-11-21T19:52:56.069" v="170" actId="20577"/>
        <pc:sldMkLst>
          <pc:docMk/>
          <pc:sldMk cId="578108340" sldId="257"/>
        </pc:sldMkLst>
        <pc:graphicFrameChg chg="modGraphic">
          <ac:chgData name="Idrîs de Vos" userId="c2e7075756a5bba1" providerId="LiveId" clId="{028A221B-3EA7-4B21-AF2E-3001D3496C73}" dt="2022-11-21T19:52:56.069" v="170" actId="20577"/>
          <ac:graphicFrameMkLst>
            <pc:docMk/>
            <pc:sldMk cId="578108340" sldId="257"/>
            <ac:graphicFrameMk id="2" creationId="{035000E3-659A-4414-BB65-942F9909A051}"/>
          </ac:graphicFrameMkLst>
        </pc:graphicFrameChg>
      </pc:sldChg>
      <pc:sldChg chg="modSp mod">
        <pc:chgData name="Idrîs de Vos" userId="c2e7075756a5bba1" providerId="LiveId" clId="{028A221B-3EA7-4B21-AF2E-3001D3496C73}" dt="2022-11-21T19:48:08.756" v="126" actId="1076"/>
        <pc:sldMkLst>
          <pc:docMk/>
          <pc:sldMk cId="1302779764" sldId="269"/>
        </pc:sldMkLst>
        <pc:picChg chg="mod">
          <ac:chgData name="Idrîs de Vos" userId="c2e7075756a5bba1" providerId="LiveId" clId="{028A221B-3EA7-4B21-AF2E-3001D3496C73}" dt="2022-11-21T19:48:08.756" v="126" actId="1076"/>
          <ac:picMkLst>
            <pc:docMk/>
            <pc:sldMk cId="1302779764" sldId="269"/>
            <ac:picMk id="8" creationId="{D974D82F-5518-4E93-8BB0-88EE26005280}"/>
          </ac:picMkLst>
        </pc:picChg>
        <pc:picChg chg="mod">
          <ac:chgData name="Idrîs de Vos" userId="c2e7075756a5bba1" providerId="LiveId" clId="{028A221B-3EA7-4B21-AF2E-3001D3496C73}" dt="2022-11-14T19:14:13.546" v="97" actId="1076"/>
          <ac:picMkLst>
            <pc:docMk/>
            <pc:sldMk cId="1302779764" sldId="269"/>
            <ac:picMk id="9" creationId="{41FFC3BA-E355-42BB-9C42-19C15F7CBDC0}"/>
          </ac:picMkLst>
        </pc:picChg>
      </pc:sldChg>
      <pc:sldChg chg="modSp mod">
        <pc:chgData name="Idrîs de Vos" userId="c2e7075756a5bba1" providerId="LiveId" clId="{028A221B-3EA7-4B21-AF2E-3001D3496C73}" dt="2022-11-21T20:06:58.564" v="221" actId="1076"/>
        <pc:sldMkLst>
          <pc:docMk/>
          <pc:sldMk cId="2653503612" sldId="325"/>
        </pc:sldMkLst>
        <pc:picChg chg="mod">
          <ac:chgData name="Idrîs de Vos" userId="c2e7075756a5bba1" providerId="LiveId" clId="{028A221B-3EA7-4B21-AF2E-3001D3496C73}" dt="2022-11-21T20:06:52.275" v="219" actId="1076"/>
          <ac:picMkLst>
            <pc:docMk/>
            <pc:sldMk cId="2653503612" sldId="325"/>
            <ac:picMk id="10" creationId="{B3DB85D2-7359-4F0E-A2FA-83522536F627}"/>
          </ac:picMkLst>
        </pc:picChg>
        <pc:picChg chg="mod">
          <ac:chgData name="Idrîs de Vos" userId="c2e7075756a5bba1" providerId="LiveId" clId="{028A221B-3EA7-4B21-AF2E-3001D3496C73}" dt="2022-11-21T20:06:54.188" v="220" actId="1076"/>
          <ac:picMkLst>
            <pc:docMk/>
            <pc:sldMk cId="2653503612" sldId="325"/>
            <ac:picMk id="11" creationId="{FA43901B-62D7-440B-917F-9668875E7CAB}"/>
          </ac:picMkLst>
        </pc:picChg>
        <pc:picChg chg="mod">
          <ac:chgData name="Idrîs de Vos" userId="c2e7075756a5bba1" providerId="LiveId" clId="{028A221B-3EA7-4B21-AF2E-3001D3496C73}" dt="2022-11-21T20:06:58.564" v="221" actId="1076"/>
          <ac:picMkLst>
            <pc:docMk/>
            <pc:sldMk cId="2653503612" sldId="325"/>
            <ac:picMk id="13" creationId="{D3EA0910-73BA-4F14-B00B-5BF9D30728BF}"/>
          </ac:picMkLst>
        </pc:picChg>
      </pc:sldChg>
      <pc:sldChg chg="modSp mod">
        <pc:chgData name="Idrîs de Vos" userId="c2e7075756a5bba1" providerId="LiveId" clId="{028A221B-3EA7-4B21-AF2E-3001D3496C73}" dt="2022-11-14T19:22:25.109" v="121" actId="20577"/>
        <pc:sldMkLst>
          <pc:docMk/>
          <pc:sldMk cId="1813278202" sldId="327"/>
        </pc:sldMkLst>
        <pc:spChg chg="mod">
          <ac:chgData name="Idrîs de Vos" userId="c2e7075756a5bba1" providerId="LiveId" clId="{028A221B-3EA7-4B21-AF2E-3001D3496C73}" dt="2022-11-14T19:22:25.109" v="121" actId="20577"/>
          <ac:spMkLst>
            <pc:docMk/>
            <pc:sldMk cId="1813278202" sldId="327"/>
            <ac:spMk id="3" creationId="{64170C83-2F1F-4DAB-A7E3-4DE4EC88823C}"/>
          </ac:spMkLst>
        </pc:spChg>
      </pc:sldChg>
      <pc:sldChg chg="modSp mod">
        <pc:chgData name="Idrîs de Vos" userId="c2e7075756a5bba1" providerId="LiveId" clId="{028A221B-3EA7-4B21-AF2E-3001D3496C73}" dt="2022-11-21T19:48:43.748" v="130" actId="1076"/>
        <pc:sldMkLst>
          <pc:docMk/>
          <pc:sldMk cId="2146496501" sldId="328"/>
        </pc:sldMkLst>
        <pc:picChg chg="mod">
          <ac:chgData name="Idrîs de Vos" userId="c2e7075756a5bba1" providerId="LiveId" clId="{028A221B-3EA7-4B21-AF2E-3001D3496C73}" dt="2022-11-21T19:48:34.004" v="128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028A221B-3EA7-4B21-AF2E-3001D3496C73}" dt="2022-11-21T19:48:43.748" v="130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028A221B-3EA7-4B21-AF2E-3001D3496C73}" dt="2022-11-14T19:05:17.329" v="64" actId="20577"/>
        <pc:sldMkLst>
          <pc:docMk/>
          <pc:sldMk cId="2718266423" sldId="329"/>
        </pc:sldMkLst>
        <pc:graphicFrameChg chg="modGraphic">
          <ac:chgData name="Idrîs de Vos" userId="c2e7075756a5bba1" providerId="LiveId" clId="{028A221B-3EA7-4B21-AF2E-3001D3496C73}" dt="2022-11-14T19:05:17.329" v="64" actId="20577"/>
          <ac:graphicFrameMkLst>
            <pc:docMk/>
            <pc:sldMk cId="2718266423" sldId="329"/>
            <ac:graphicFrameMk id="2" creationId="{035000E3-659A-4414-BB65-942F9909A051}"/>
          </ac:graphicFrameMkLst>
        </pc:graphicFrameChg>
      </pc:sldChg>
      <pc:sldChg chg="modSp mod">
        <pc:chgData name="Idrîs de Vos" userId="c2e7075756a5bba1" providerId="LiveId" clId="{028A221B-3EA7-4B21-AF2E-3001D3496C73}" dt="2022-11-14T19:15:45.193" v="100" actId="1076"/>
        <pc:sldMkLst>
          <pc:docMk/>
          <pc:sldMk cId="4227936972" sldId="332"/>
        </pc:sldMkLst>
        <pc:picChg chg="mod">
          <ac:chgData name="Idrîs de Vos" userId="c2e7075756a5bba1" providerId="LiveId" clId="{028A221B-3EA7-4B21-AF2E-3001D3496C73}" dt="2022-11-14T19:15:45.193" v="100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028A221B-3EA7-4B21-AF2E-3001D3496C73}" dt="2022-11-14T19:09:16.729" v="79" actId="1076"/>
          <ac:picMkLst>
            <pc:docMk/>
            <pc:sldMk cId="4227936972" sldId="332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028A221B-3EA7-4B21-AF2E-3001D3496C73}" dt="2022-11-21T20:18:51.484" v="246" actId="1076"/>
        <pc:sldMkLst>
          <pc:docMk/>
          <pc:sldMk cId="1382153905" sldId="334"/>
        </pc:sldMkLst>
        <pc:picChg chg="mod">
          <ac:chgData name="Idrîs de Vos" userId="c2e7075756a5bba1" providerId="LiveId" clId="{028A221B-3EA7-4B21-AF2E-3001D3496C73}" dt="2022-11-21T20:17:51.388" v="243" actId="1076"/>
          <ac:picMkLst>
            <pc:docMk/>
            <pc:sldMk cId="1382153905" sldId="334"/>
            <ac:picMk id="10" creationId="{B3DB85D2-7359-4F0E-A2FA-83522536F627}"/>
          </ac:picMkLst>
        </pc:picChg>
        <pc:picChg chg="mod">
          <ac:chgData name="Idrîs de Vos" userId="c2e7075756a5bba1" providerId="LiveId" clId="{028A221B-3EA7-4B21-AF2E-3001D3496C73}" dt="2022-11-21T20:18:51.484" v="246" actId="1076"/>
          <ac:picMkLst>
            <pc:docMk/>
            <pc:sldMk cId="1382153905" sldId="334"/>
            <ac:picMk id="11" creationId="{FA43901B-62D7-440B-917F-9668875E7CAB}"/>
          </ac:picMkLst>
        </pc:picChg>
      </pc:sldChg>
      <pc:sldChg chg="modSp mod">
        <pc:chgData name="Idrîs de Vos" userId="c2e7075756a5bba1" providerId="LiveId" clId="{028A221B-3EA7-4B21-AF2E-3001D3496C73}" dt="2022-11-21T20:19:21.674" v="248" actId="20577"/>
        <pc:sldMkLst>
          <pc:docMk/>
          <pc:sldMk cId="2154071221" sldId="335"/>
        </pc:sldMkLst>
        <pc:spChg chg="mod">
          <ac:chgData name="Idrîs de Vos" userId="c2e7075756a5bba1" providerId="LiveId" clId="{028A221B-3EA7-4B21-AF2E-3001D3496C73}" dt="2022-11-21T20:19:21.674" v="248" actId="20577"/>
          <ac:spMkLst>
            <pc:docMk/>
            <pc:sldMk cId="2154071221" sldId="335"/>
            <ac:spMk id="3" creationId="{88793634-39E7-467F-9988-0B084CEFCD4E}"/>
          </ac:spMkLst>
        </pc:spChg>
      </pc:sldChg>
    </pc:docChg>
  </pc:docChgLst>
  <pc:docChgLst>
    <pc:chgData name="Idrîs de Vos" userId="c2e7075756a5bba1" providerId="LiveId" clId="{5A452863-0E50-4741-A883-0EE1EFF5273F}"/>
    <pc:docChg chg="undo custSel addSld delSld modSld">
      <pc:chgData name="Idrîs de Vos" userId="c2e7075756a5bba1" providerId="LiveId" clId="{5A452863-0E50-4741-A883-0EE1EFF5273F}" dt="2022-05-28T08:38:28.323" v="1285" actId="47"/>
      <pc:docMkLst>
        <pc:docMk/>
      </pc:docMkLst>
      <pc:sldChg chg="modSp mod">
        <pc:chgData name="Idrîs de Vos" userId="c2e7075756a5bba1" providerId="LiveId" clId="{5A452863-0E50-4741-A883-0EE1EFF5273F}" dt="2022-05-28T07:40:56.472" v="768" actId="14734"/>
        <pc:sldMkLst>
          <pc:docMk/>
          <pc:sldMk cId="578108340" sldId="257"/>
        </pc:sldMkLst>
        <pc:graphicFrameChg chg="modGraphic">
          <ac:chgData name="Idrîs de Vos" userId="c2e7075756a5bba1" providerId="LiveId" clId="{5A452863-0E50-4741-A883-0EE1EFF5273F}" dt="2022-05-28T07:40:56.472" v="768" actId="14734"/>
          <ac:graphicFrameMkLst>
            <pc:docMk/>
            <pc:sldMk cId="578108340" sldId="257"/>
            <ac:graphicFrameMk id="2" creationId="{035000E3-659A-4414-BB65-942F9909A051}"/>
          </ac:graphicFrameMkLst>
        </pc:graphicFrameChg>
      </pc:sldChg>
      <pc:sldChg chg="modSp mod">
        <pc:chgData name="Idrîs de Vos" userId="c2e7075756a5bba1" providerId="LiveId" clId="{5A452863-0E50-4741-A883-0EE1EFF5273F}" dt="2022-05-28T07:34:58.667" v="751" actId="20577"/>
        <pc:sldMkLst>
          <pc:docMk/>
          <pc:sldMk cId="1302779764" sldId="269"/>
        </pc:sldMkLst>
        <pc:spChg chg="mod">
          <ac:chgData name="Idrîs de Vos" userId="c2e7075756a5bba1" providerId="LiveId" clId="{5A452863-0E50-4741-A883-0EE1EFF5273F}" dt="2022-05-28T07:34:58.667" v="751" actId="20577"/>
          <ac:spMkLst>
            <pc:docMk/>
            <pc:sldMk cId="1302779764" sldId="269"/>
            <ac:spMk id="2" creationId="{E6038E84-0975-44F3-B2FB-282D2D6CC479}"/>
          </ac:spMkLst>
        </pc:spChg>
        <pc:picChg chg="mod">
          <ac:chgData name="Idrîs de Vos" userId="c2e7075756a5bba1" providerId="LiveId" clId="{5A452863-0E50-4741-A883-0EE1EFF5273F}" dt="2022-05-28T07:33:12.346" v="733" actId="1076"/>
          <ac:picMkLst>
            <pc:docMk/>
            <pc:sldMk cId="1302779764" sldId="269"/>
            <ac:picMk id="8" creationId="{D974D82F-5518-4E93-8BB0-88EE26005280}"/>
          </ac:picMkLst>
        </pc:picChg>
        <pc:picChg chg="mod">
          <ac:chgData name="Idrîs de Vos" userId="c2e7075756a5bba1" providerId="LiveId" clId="{5A452863-0E50-4741-A883-0EE1EFF5273F}" dt="2022-05-28T07:33:33.899" v="734" actId="1076"/>
          <ac:picMkLst>
            <pc:docMk/>
            <pc:sldMk cId="1302779764" sldId="269"/>
            <ac:picMk id="9" creationId="{41FFC3BA-E355-42BB-9C42-19C15F7CBDC0}"/>
          </ac:picMkLst>
        </pc:picChg>
      </pc:sldChg>
      <pc:sldChg chg="modSp mod">
        <pc:chgData name="Idrîs de Vos" userId="c2e7075756a5bba1" providerId="LiveId" clId="{5A452863-0E50-4741-A883-0EE1EFF5273F}" dt="2022-05-28T07:51:05.346" v="813" actId="1076"/>
        <pc:sldMkLst>
          <pc:docMk/>
          <pc:sldMk cId="2653503612" sldId="325"/>
        </pc:sldMkLst>
        <pc:picChg chg="mod">
          <ac:chgData name="Idrîs de Vos" userId="c2e7075756a5bba1" providerId="LiveId" clId="{5A452863-0E50-4741-A883-0EE1EFF5273F}" dt="2022-05-28T07:50:21.026" v="810" actId="1076"/>
          <ac:picMkLst>
            <pc:docMk/>
            <pc:sldMk cId="2653503612" sldId="325"/>
            <ac:picMk id="10" creationId="{B3DB85D2-7359-4F0E-A2FA-83522536F627}"/>
          </ac:picMkLst>
        </pc:picChg>
        <pc:picChg chg="mod">
          <ac:chgData name="Idrîs de Vos" userId="c2e7075756a5bba1" providerId="LiveId" clId="{5A452863-0E50-4741-A883-0EE1EFF5273F}" dt="2022-05-28T07:51:05.346" v="813" actId="1076"/>
          <ac:picMkLst>
            <pc:docMk/>
            <pc:sldMk cId="2653503612" sldId="325"/>
            <ac:picMk id="11" creationId="{FA43901B-62D7-440B-917F-9668875E7CAB}"/>
          </ac:picMkLst>
        </pc:picChg>
        <pc:picChg chg="mod">
          <ac:chgData name="Idrîs de Vos" userId="c2e7075756a5bba1" providerId="LiveId" clId="{5A452863-0E50-4741-A883-0EE1EFF5273F}" dt="2022-05-27T18:28:54.121" v="59" actId="1076"/>
          <ac:picMkLst>
            <pc:docMk/>
            <pc:sldMk cId="2653503612" sldId="325"/>
            <ac:picMk id="15" creationId="{C34774A0-3C53-4005-98D5-A62CAF7CD5BA}"/>
          </ac:picMkLst>
        </pc:picChg>
        <pc:picChg chg="mod">
          <ac:chgData name="Idrîs de Vos" userId="c2e7075756a5bba1" providerId="LiveId" clId="{5A452863-0E50-4741-A883-0EE1EFF5273F}" dt="2022-05-27T18:29:00.797" v="62" actId="1076"/>
          <ac:picMkLst>
            <pc:docMk/>
            <pc:sldMk cId="2653503612" sldId="325"/>
            <ac:picMk id="17" creationId="{C161D436-03CE-4FBC-B8DA-FAF10737F789}"/>
          </ac:picMkLst>
        </pc:picChg>
      </pc:sldChg>
      <pc:sldChg chg="modSp mod">
        <pc:chgData name="Idrîs de Vos" userId="c2e7075756a5bba1" providerId="LiveId" clId="{5A452863-0E50-4741-A883-0EE1EFF5273F}" dt="2022-05-28T07:36:47.624" v="760" actId="1076"/>
        <pc:sldMkLst>
          <pc:docMk/>
          <pc:sldMk cId="2146496501" sldId="328"/>
        </pc:sldMkLst>
        <pc:picChg chg="mod">
          <ac:chgData name="Idrîs de Vos" userId="c2e7075756a5bba1" providerId="LiveId" clId="{5A452863-0E50-4741-A883-0EE1EFF5273F}" dt="2022-05-28T07:36:47.624" v="760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5A452863-0E50-4741-A883-0EE1EFF5273F}" dt="2022-05-28T07:36:26.473" v="759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5A452863-0E50-4741-A883-0EE1EFF5273F}" dt="2022-05-28T07:37:12.216" v="763" actId="1076"/>
        <pc:sldMkLst>
          <pc:docMk/>
          <pc:sldMk cId="4227936972" sldId="332"/>
        </pc:sldMkLst>
        <pc:picChg chg="mod">
          <ac:chgData name="Idrîs de Vos" userId="c2e7075756a5bba1" providerId="LiveId" clId="{5A452863-0E50-4741-A883-0EE1EFF5273F}" dt="2022-05-28T07:37:12.216" v="763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5A452863-0E50-4741-A883-0EE1EFF5273F}" dt="2022-05-28T07:36:59.738" v="762" actId="1076"/>
          <ac:picMkLst>
            <pc:docMk/>
            <pc:sldMk cId="4227936972" sldId="332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5A452863-0E50-4741-A883-0EE1EFF5273F}" dt="2022-05-28T08:00:34.721" v="844" actId="1076"/>
        <pc:sldMkLst>
          <pc:docMk/>
          <pc:sldMk cId="1382153905" sldId="334"/>
        </pc:sldMkLst>
        <pc:picChg chg="mod">
          <ac:chgData name="Idrîs de Vos" userId="c2e7075756a5bba1" providerId="LiveId" clId="{5A452863-0E50-4741-A883-0EE1EFF5273F}" dt="2022-05-28T07:59:17.281" v="840" actId="1076"/>
          <ac:picMkLst>
            <pc:docMk/>
            <pc:sldMk cId="1382153905" sldId="334"/>
            <ac:picMk id="10" creationId="{B3DB85D2-7359-4F0E-A2FA-83522536F627}"/>
          </ac:picMkLst>
        </pc:picChg>
        <pc:picChg chg="mod">
          <ac:chgData name="Idrîs de Vos" userId="c2e7075756a5bba1" providerId="LiveId" clId="{5A452863-0E50-4741-A883-0EE1EFF5273F}" dt="2022-05-28T08:00:34.721" v="844" actId="1076"/>
          <ac:picMkLst>
            <pc:docMk/>
            <pc:sldMk cId="1382153905" sldId="334"/>
            <ac:picMk id="11" creationId="{FA43901B-62D7-440B-917F-9668875E7CAB}"/>
          </ac:picMkLst>
        </pc:picChg>
      </pc:sldChg>
      <pc:sldChg chg="modSp mod">
        <pc:chgData name="Idrîs de Vos" userId="c2e7075756a5bba1" providerId="LiveId" clId="{5A452863-0E50-4741-A883-0EE1EFF5273F}" dt="2022-05-28T08:19:13.115" v="884" actId="207"/>
        <pc:sldMkLst>
          <pc:docMk/>
          <pc:sldMk cId="2154071221" sldId="335"/>
        </pc:sldMkLst>
        <pc:spChg chg="mod">
          <ac:chgData name="Idrîs de Vos" userId="c2e7075756a5bba1" providerId="LiveId" clId="{5A452863-0E50-4741-A883-0EE1EFF5273F}" dt="2022-05-28T08:19:13.115" v="884" actId="207"/>
          <ac:spMkLst>
            <pc:docMk/>
            <pc:sldMk cId="2154071221" sldId="335"/>
            <ac:spMk id="3" creationId="{88793634-39E7-467F-9988-0B084CEFCD4E}"/>
          </ac:spMkLst>
        </pc:spChg>
      </pc:sldChg>
      <pc:sldChg chg="new del">
        <pc:chgData name="Idrîs de Vos" userId="c2e7075756a5bba1" providerId="LiveId" clId="{5A452863-0E50-4741-A883-0EE1EFF5273F}" dt="2022-05-28T08:20:36.877" v="886" actId="47"/>
        <pc:sldMkLst>
          <pc:docMk/>
          <pc:sldMk cId="643174784" sldId="336"/>
        </pc:sldMkLst>
      </pc:sldChg>
      <pc:sldChg chg="modSp add del mod">
        <pc:chgData name="Idrîs de Vos" userId="c2e7075756a5bba1" providerId="LiveId" clId="{5A452863-0E50-4741-A883-0EE1EFF5273F}" dt="2022-05-27T19:22:32.812" v="713" actId="47"/>
        <pc:sldMkLst>
          <pc:docMk/>
          <pc:sldMk cId="1503773852" sldId="336"/>
        </pc:sldMkLst>
        <pc:spChg chg="mod">
          <ac:chgData name="Idrîs de Vos" userId="c2e7075756a5bba1" providerId="LiveId" clId="{5A452863-0E50-4741-A883-0EE1EFF5273F}" dt="2022-05-27T19:15:57.295" v="466" actId="20577"/>
          <ac:spMkLst>
            <pc:docMk/>
            <pc:sldMk cId="1503773852" sldId="336"/>
            <ac:spMk id="3" creationId="{88793634-39E7-467F-9988-0B084CEFCD4E}"/>
          </ac:spMkLst>
        </pc:spChg>
      </pc:sldChg>
      <pc:sldChg chg="modSp add del mod">
        <pc:chgData name="Idrîs de Vos" userId="c2e7075756a5bba1" providerId="LiveId" clId="{5A452863-0E50-4741-A883-0EE1EFF5273F}" dt="2022-05-28T08:38:28.323" v="1285" actId="47"/>
        <pc:sldMkLst>
          <pc:docMk/>
          <pc:sldMk cId="3748389290" sldId="336"/>
        </pc:sldMkLst>
        <pc:spChg chg="mod">
          <ac:chgData name="Idrîs de Vos" userId="c2e7075756a5bba1" providerId="LiveId" clId="{5A452863-0E50-4741-A883-0EE1EFF5273F}" dt="2022-05-28T08:28:37.393" v="1182" actId="20577"/>
          <ac:spMkLst>
            <pc:docMk/>
            <pc:sldMk cId="3748389290" sldId="336"/>
            <ac:spMk id="3" creationId="{88793634-39E7-467F-9988-0B084CEFCD4E}"/>
          </ac:spMkLst>
        </pc:spChg>
      </pc:sldChg>
      <pc:sldChg chg="modSp add del mod">
        <pc:chgData name="Idrîs de Vos" userId="c2e7075756a5bba1" providerId="LiveId" clId="{5A452863-0E50-4741-A883-0EE1EFF5273F}" dt="2022-05-27T19:22:31.906" v="712" actId="47"/>
        <pc:sldMkLst>
          <pc:docMk/>
          <pc:sldMk cId="257914083" sldId="337"/>
        </pc:sldMkLst>
        <pc:spChg chg="mod">
          <ac:chgData name="Idrîs de Vos" userId="c2e7075756a5bba1" providerId="LiveId" clId="{5A452863-0E50-4741-A883-0EE1EFF5273F}" dt="2022-05-27T19:21:40.756" v="711" actId="20577"/>
          <ac:spMkLst>
            <pc:docMk/>
            <pc:sldMk cId="257914083" sldId="337"/>
            <ac:spMk id="3" creationId="{88793634-39E7-467F-9988-0B084CEFCD4E}"/>
          </ac:spMkLst>
        </pc:spChg>
      </pc:sldChg>
      <pc:sldChg chg="modSp add del mod">
        <pc:chgData name="Idrîs de Vos" userId="c2e7075756a5bba1" providerId="LiveId" clId="{5A452863-0E50-4741-A883-0EE1EFF5273F}" dt="2022-05-28T08:38:26.623" v="1284" actId="47"/>
        <pc:sldMkLst>
          <pc:docMk/>
          <pc:sldMk cId="1485043172" sldId="337"/>
        </pc:sldMkLst>
        <pc:spChg chg="mod">
          <ac:chgData name="Idrîs de Vos" userId="c2e7075756a5bba1" providerId="LiveId" clId="{5A452863-0E50-4741-A883-0EE1EFF5273F}" dt="2022-05-28T08:37:18.342" v="1283" actId="20577"/>
          <ac:spMkLst>
            <pc:docMk/>
            <pc:sldMk cId="1485043172" sldId="337"/>
            <ac:spMk id="3" creationId="{88793634-39E7-467F-9988-0B084CEFCD4E}"/>
          </ac:spMkLst>
        </pc:spChg>
      </pc:sldChg>
    </pc:docChg>
  </pc:docChgLst>
  <pc:docChgLst>
    <pc:chgData name="Idrîs de Vos" userId="c2e7075756a5bba1" providerId="LiveId" clId="{B5C42E77-09F2-40A3-BA46-C21EEB7515E4}"/>
    <pc:docChg chg="modSld">
      <pc:chgData name="Idrîs de Vos" userId="c2e7075756a5bba1" providerId="LiveId" clId="{B5C42E77-09F2-40A3-BA46-C21EEB7515E4}" dt="2022-02-07T20:15:58.003" v="53" actId="1076"/>
      <pc:docMkLst>
        <pc:docMk/>
      </pc:docMkLst>
      <pc:sldChg chg="modSp mod">
        <pc:chgData name="Idrîs de Vos" userId="c2e7075756a5bba1" providerId="LiveId" clId="{B5C42E77-09F2-40A3-BA46-C21EEB7515E4}" dt="2022-02-07T20:07:26.948" v="36" actId="1076"/>
        <pc:sldMkLst>
          <pc:docMk/>
          <pc:sldMk cId="1302779764" sldId="269"/>
        </pc:sldMkLst>
        <pc:spChg chg="mod">
          <ac:chgData name="Idrîs de Vos" userId="c2e7075756a5bba1" providerId="LiveId" clId="{B5C42E77-09F2-40A3-BA46-C21EEB7515E4}" dt="2022-02-07T19:55:04.039" v="6" actId="20577"/>
          <ac:spMkLst>
            <pc:docMk/>
            <pc:sldMk cId="1302779764" sldId="269"/>
            <ac:spMk id="2" creationId="{E6038E84-0975-44F3-B2FB-282D2D6CC479}"/>
          </ac:spMkLst>
        </pc:spChg>
        <pc:picChg chg="mod">
          <ac:chgData name="Idrîs de Vos" userId="c2e7075756a5bba1" providerId="LiveId" clId="{B5C42E77-09F2-40A3-BA46-C21EEB7515E4}" dt="2022-02-07T20:07:26.948" v="36" actId="1076"/>
          <ac:picMkLst>
            <pc:docMk/>
            <pc:sldMk cId="1302779764" sldId="269"/>
            <ac:picMk id="8" creationId="{D974D82F-5518-4E93-8BB0-88EE26005280}"/>
          </ac:picMkLst>
        </pc:picChg>
        <pc:picChg chg="mod">
          <ac:chgData name="Idrîs de Vos" userId="c2e7075756a5bba1" providerId="LiveId" clId="{B5C42E77-09F2-40A3-BA46-C21EEB7515E4}" dt="2022-02-07T20:07:24.973" v="35" actId="1076"/>
          <ac:picMkLst>
            <pc:docMk/>
            <pc:sldMk cId="1302779764" sldId="269"/>
            <ac:picMk id="9" creationId="{41FFC3BA-E355-42BB-9C42-19C15F7CBDC0}"/>
          </ac:picMkLst>
        </pc:picChg>
      </pc:sldChg>
      <pc:sldChg chg="modSp mod">
        <pc:chgData name="Idrîs de Vos" userId="c2e7075756a5bba1" providerId="LiveId" clId="{B5C42E77-09F2-40A3-BA46-C21EEB7515E4}" dt="2022-02-07T20:13:56.611" v="47" actId="1076"/>
        <pc:sldMkLst>
          <pc:docMk/>
          <pc:sldMk cId="2146496501" sldId="328"/>
        </pc:sldMkLst>
        <pc:picChg chg="mod">
          <ac:chgData name="Idrîs de Vos" userId="c2e7075756a5bba1" providerId="LiveId" clId="{B5C42E77-09F2-40A3-BA46-C21EEB7515E4}" dt="2022-02-07T20:13:56.611" v="47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B5C42E77-09F2-40A3-BA46-C21EEB7515E4}" dt="2022-02-07T20:13:50.779" v="46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B5C42E77-09F2-40A3-BA46-C21EEB7515E4}" dt="2022-02-07T20:15:58.003" v="53" actId="1076"/>
        <pc:sldMkLst>
          <pc:docMk/>
          <pc:sldMk cId="4227936972" sldId="332"/>
        </pc:sldMkLst>
        <pc:picChg chg="mod">
          <ac:chgData name="Idrîs de Vos" userId="c2e7075756a5bba1" providerId="LiveId" clId="{B5C42E77-09F2-40A3-BA46-C21EEB7515E4}" dt="2022-02-07T20:15:58.003" v="53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B5C42E77-09F2-40A3-BA46-C21EEB7515E4}" dt="2022-02-07T20:15:26.107" v="51" actId="1076"/>
          <ac:picMkLst>
            <pc:docMk/>
            <pc:sldMk cId="4227936972" sldId="332"/>
            <ac:picMk id="7" creationId="{0DF84B55-A984-4705-9697-218B059F6275}"/>
          </ac:picMkLst>
        </pc:picChg>
      </pc:sldChg>
    </pc:docChg>
  </pc:docChgLst>
  <pc:docChgLst>
    <pc:chgData name="Idrîs de Vos" userId="c2e7075756a5bba1" providerId="LiveId" clId="{78B77ABA-0E8A-48B5-80CC-FF4A0F52D447}"/>
    <pc:docChg chg="custSel delSld modSld">
      <pc:chgData name="Idrîs de Vos" userId="c2e7075756a5bba1" providerId="LiveId" clId="{78B77ABA-0E8A-48B5-80CC-FF4A0F52D447}" dt="2021-07-08T07:38:44.375" v="35" actId="1076"/>
      <pc:docMkLst>
        <pc:docMk/>
      </pc:docMkLst>
      <pc:sldChg chg="addSp modSp mod">
        <pc:chgData name="Idrîs de Vos" userId="c2e7075756a5bba1" providerId="LiveId" clId="{78B77ABA-0E8A-48B5-80CC-FF4A0F52D447}" dt="2021-07-08T07:38:44.375" v="35" actId="1076"/>
        <pc:sldMkLst>
          <pc:docMk/>
          <pc:sldMk cId="2708993452" sldId="256"/>
        </pc:sldMkLst>
        <pc:picChg chg="add mod">
          <ac:chgData name="Idrîs de Vos" userId="c2e7075756a5bba1" providerId="LiveId" clId="{78B77ABA-0E8A-48B5-80CC-FF4A0F52D447}" dt="2021-07-08T07:38:44.375" v="35" actId="1076"/>
          <ac:picMkLst>
            <pc:docMk/>
            <pc:sldMk cId="2708993452" sldId="256"/>
            <ac:picMk id="6" creationId="{9408A47B-DA4E-419E-8252-3F29E07BAF5B}"/>
          </ac:picMkLst>
        </pc:picChg>
      </pc:sldChg>
      <pc:sldChg chg="del">
        <pc:chgData name="Idrîs de Vos" userId="c2e7075756a5bba1" providerId="LiveId" clId="{78B77ABA-0E8A-48B5-80CC-FF4A0F52D447}" dt="2021-07-08T07:37:13.364" v="29" actId="2696"/>
        <pc:sldMkLst>
          <pc:docMk/>
          <pc:sldMk cId="2263362918" sldId="304"/>
        </pc:sldMkLst>
      </pc:sldChg>
      <pc:sldChg chg="modSp del mod">
        <pc:chgData name="Idrîs de Vos" userId="c2e7075756a5bba1" providerId="LiveId" clId="{78B77ABA-0E8A-48B5-80CC-FF4A0F52D447}" dt="2021-07-08T07:37:25.069" v="30" actId="2696"/>
        <pc:sldMkLst>
          <pc:docMk/>
          <pc:sldMk cId="3910321880" sldId="324"/>
        </pc:sldMkLst>
        <pc:graphicFrameChg chg="modGraphic">
          <ac:chgData name="Idrîs de Vos" userId="c2e7075756a5bba1" providerId="LiveId" clId="{78B77ABA-0E8A-48B5-80CC-FF4A0F52D447}" dt="2021-07-08T07:34:50.214" v="28" actId="2710"/>
          <ac:graphicFrameMkLst>
            <pc:docMk/>
            <pc:sldMk cId="3910321880" sldId="324"/>
            <ac:graphicFrameMk id="2" creationId="{035000E3-659A-4414-BB65-942F9909A051}"/>
          </ac:graphicFrameMkLst>
        </pc:graphicFrameChg>
      </pc:sldChg>
    </pc:docChg>
  </pc:docChgLst>
  <pc:docChgLst>
    <pc:chgData name="Idrîs de Vos" userId="c2e7075756a5bba1" providerId="LiveId" clId="{EAA41419-BAC0-4C1A-A936-4A8C2EB63B2F}"/>
    <pc:docChg chg="modSld">
      <pc:chgData name="Idrîs de Vos" userId="c2e7075756a5bba1" providerId="LiveId" clId="{EAA41419-BAC0-4C1A-A936-4A8C2EB63B2F}" dt="2023-01-12T19:45:36.861" v="48" actId="1076"/>
      <pc:docMkLst>
        <pc:docMk/>
      </pc:docMkLst>
      <pc:sldChg chg="modSp mod">
        <pc:chgData name="Idrîs de Vos" userId="c2e7075756a5bba1" providerId="LiveId" clId="{EAA41419-BAC0-4C1A-A936-4A8C2EB63B2F}" dt="2023-01-12T19:38:20.068" v="7" actId="1076"/>
        <pc:sldMkLst>
          <pc:docMk/>
          <pc:sldMk cId="1302779764" sldId="269"/>
        </pc:sldMkLst>
        <pc:picChg chg="mod">
          <ac:chgData name="Idrîs de Vos" userId="c2e7075756a5bba1" providerId="LiveId" clId="{EAA41419-BAC0-4C1A-A936-4A8C2EB63B2F}" dt="2023-01-12T19:38:20.068" v="7" actId="1076"/>
          <ac:picMkLst>
            <pc:docMk/>
            <pc:sldMk cId="1302779764" sldId="269"/>
            <ac:picMk id="8" creationId="{D974D82F-5518-4E93-8BB0-88EE26005280}"/>
          </ac:picMkLst>
        </pc:picChg>
        <pc:picChg chg="mod">
          <ac:chgData name="Idrîs de Vos" userId="c2e7075756a5bba1" providerId="LiveId" clId="{EAA41419-BAC0-4C1A-A936-4A8C2EB63B2F}" dt="2023-01-12T19:38:12.500" v="6" actId="1076"/>
          <ac:picMkLst>
            <pc:docMk/>
            <pc:sldMk cId="1302779764" sldId="269"/>
            <ac:picMk id="9" creationId="{41FFC3BA-E355-42BB-9C42-19C15F7CBDC0}"/>
          </ac:picMkLst>
        </pc:picChg>
      </pc:sldChg>
      <pc:sldChg chg="modSp mod">
        <pc:chgData name="Idrîs de Vos" userId="c2e7075756a5bba1" providerId="LiveId" clId="{EAA41419-BAC0-4C1A-A936-4A8C2EB63B2F}" dt="2023-01-12T19:45:24.157" v="47" actId="1076"/>
        <pc:sldMkLst>
          <pc:docMk/>
          <pc:sldMk cId="2653503612" sldId="325"/>
        </pc:sldMkLst>
        <pc:picChg chg="mod">
          <ac:chgData name="Idrîs de Vos" userId="c2e7075756a5bba1" providerId="LiveId" clId="{EAA41419-BAC0-4C1A-A936-4A8C2EB63B2F}" dt="2023-01-12T19:45:20.708" v="46" actId="1076"/>
          <ac:picMkLst>
            <pc:docMk/>
            <pc:sldMk cId="2653503612" sldId="325"/>
            <ac:picMk id="10" creationId="{B3DB85D2-7359-4F0E-A2FA-83522536F627}"/>
          </ac:picMkLst>
        </pc:picChg>
        <pc:picChg chg="mod">
          <ac:chgData name="Idrîs de Vos" userId="c2e7075756a5bba1" providerId="LiveId" clId="{EAA41419-BAC0-4C1A-A936-4A8C2EB63B2F}" dt="2023-01-12T19:45:24.157" v="47" actId="1076"/>
          <ac:picMkLst>
            <pc:docMk/>
            <pc:sldMk cId="2653503612" sldId="325"/>
            <ac:picMk id="11" creationId="{FA43901B-62D7-440B-917F-9668875E7CAB}"/>
          </ac:picMkLst>
        </pc:picChg>
      </pc:sldChg>
      <pc:sldChg chg="modSp mod">
        <pc:chgData name="Idrîs de Vos" userId="c2e7075756a5bba1" providerId="LiveId" clId="{EAA41419-BAC0-4C1A-A936-4A8C2EB63B2F}" dt="2023-01-12T19:39:39.261" v="13" actId="1076"/>
        <pc:sldMkLst>
          <pc:docMk/>
          <pc:sldMk cId="2146496501" sldId="328"/>
        </pc:sldMkLst>
        <pc:picChg chg="mod">
          <ac:chgData name="Idrîs de Vos" userId="c2e7075756a5bba1" providerId="LiveId" clId="{EAA41419-BAC0-4C1A-A936-4A8C2EB63B2F}" dt="2023-01-12T19:39:39.261" v="13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EAA41419-BAC0-4C1A-A936-4A8C2EB63B2F}" dt="2023-01-12T19:39:13.404" v="11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EAA41419-BAC0-4C1A-A936-4A8C2EB63B2F}" dt="2023-01-12T19:45:36.861" v="48" actId="1076"/>
        <pc:sldMkLst>
          <pc:docMk/>
          <pc:sldMk cId="2154071221" sldId="335"/>
        </pc:sldMkLst>
        <pc:spChg chg="mod">
          <ac:chgData name="Idrîs de Vos" userId="c2e7075756a5bba1" providerId="LiveId" clId="{EAA41419-BAC0-4C1A-A936-4A8C2EB63B2F}" dt="2023-01-12T19:45:36.861" v="48" actId="1076"/>
          <ac:spMkLst>
            <pc:docMk/>
            <pc:sldMk cId="2154071221" sldId="335"/>
            <ac:spMk id="3" creationId="{88793634-39E7-467F-9988-0B084CEFCD4E}"/>
          </ac:spMkLst>
        </pc:spChg>
      </pc:sldChg>
    </pc:docChg>
  </pc:docChgLst>
  <pc:docChgLst>
    <pc:chgData name="Idrîs de Vos" userId="c2e7075756a5bba1" providerId="LiveId" clId="{F1F538B3-C593-4ABD-80CC-1036318FBDC6}"/>
    <pc:docChg chg="custSel modSld sldOrd">
      <pc:chgData name="Idrîs de Vos" userId="c2e7075756a5bba1" providerId="LiveId" clId="{F1F538B3-C593-4ABD-80CC-1036318FBDC6}" dt="2021-06-04T19:18:48.372" v="327" actId="27636"/>
      <pc:docMkLst>
        <pc:docMk/>
      </pc:docMkLst>
      <pc:sldChg chg="modSp mod">
        <pc:chgData name="Idrîs de Vos" userId="c2e7075756a5bba1" providerId="LiveId" clId="{F1F538B3-C593-4ABD-80CC-1036318FBDC6}" dt="2021-06-02T17:10:17.942" v="154" actId="14734"/>
        <pc:sldMkLst>
          <pc:docMk/>
          <pc:sldMk cId="578108340" sldId="257"/>
        </pc:sldMkLst>
        <pc:graphicFrameChg chg="modGraphic">
          <ac:chgData name="Idrîs de Vos" userId="c2e7075756a5bba1" providerId="LiveId" clId="{F1F538B3-C593-4ABD-80CC-1036318FBDC6}" dt="2021-06-02T17:10:17.942" v="154" actId="14734"/>
          <ac:graphicFrameMkLst>
            <pc:docMk/>
            <pc:sldMk cId="578108340" sldId="257"/>
            <ac:graphicFrameMk id="2" creationId="{035000E3-659A-4414-BB65-942F9909A051}"/>
          </ac:graphicFrameMkLst>
        </pc:graphicFrameChg>
      </pc:sldChg>
      <pc:sldChg chg="modSp mod">
        <pc:chgData name="Idrîs de Vos" userId="c2e7075756a5bba1" providerId="LiveId" clId="{F1F538B3-C593-4ABD-80CC-1036318FBDC6}" dt="2021-05-28T18:55:07.398" v="102" actId="1076"/>
        <pc:sldMkLst>
          <pc:docMk/>
          <pc:sldMk cId="1302779764" sldId="269"/>
        </pc:sldMkLst>
        <pc:picChg chg="mod">
          <ac:chgData name="Idrîs de Vos" userId="c2e7075756a5bba1" providerId="LiveId" clId="{F1F538B3-C593-4ABD-80CC-1036318FBDC6}" dt="2021-05-28T18:55:07.398" v="102" actId="1076"/>
          <ac:picMkLst>
            <pc:docMk/>
            <pc:sldMk cId="1302779764" sldId="269"/>
            <ac:picMk id="8" creationId="{D974D82F-5518-4E93-8BB0-88EE26005280}"/>
          </ac:picMkLst>
        </pc:picChg>
        <pc:picChg chg="mod">
          <ac:chgData name="Idrîs de Vos" userId="c2e7075756a5bba1" providerId="LiveId" clId="{F1F538B3-C593-4ABD-80CC-1036318FBDC6}" dt="2021-05-28T18:55:05.407" v="101" actId="1076"/>
          <ac:picMkLst>
            <pc:docMk/>
            <pc:sldMk cId="1302779764" sldId="269"/>
            <ac:picMk id="9" creationId="{41FFC3BA-E355-42BB-9C42-19C15F7CBDC0}"/>
          </ac:picMkLst>
        </pc:picChg>
      </pc:sldChg>
      <pc:sldChg chg="modSp mod">
        <pc:chgData name="Idrîs de Vos" userId="c2e7075756a5bba1" providerId="LiveId" clId="{F1F538B3-C593-4ABD-80CC-1036318FBDC6}" dt="2021-05-28T19:22:10.496" v="152" actId="1076"/>
        <pc:sldMkLst>
          <pc:docMk/>
          <pc:sldMk cId="2263362918" sldId="304"/>
        </pc:sldMkLst>
        <pc:picChg chg="mod">
          <ac:chgData name="Idrîs de Vos" userId="c2e7075756a5bba1" providerId="LiveId" clId="{F1F538B3-C593-4ABD-80CC-1036318FBDC6}" dt="2021-05-28T19:22:10.496" v="152" actId="1076"/>
          <ac:picMkLst>
            <pc:docMk/>
            <pc:sldMk cId="2263362918" sldId="304"/>
            <ac:picMk id="6" creationId="{CFDC0F7D-A5CF-4886-B22D-8B627F0CFA27}"/>
          </ac:picMkLst>
        </pc:picChg>
        <pc:picChg chg="mod">
          <ac:chgData name="Idrîs de Vos" userId="c2e7075756a5bba1" providerId="LiveId" clId="{F1F538B3-C593-4ABD-80CC-1036318FBDC6}" dt="2021-05-28T19:16:19.582" v="139" actId="1076"/>
          <ac:picMkLst>
            <pc:docMk/>
            <pc:sldMk cId="2263362918" sldId="304"/>
            <ac:picMk id="7" creationId="{E76EED46-E5A9-4E42-83BA-1FCE559AAE0F}"/>
          </ac:picMkLst>
        </pc:picChg>
        <pc:picChg chg="mod">
          <ac:chgData name="Idrîs de Vos" userId="c2e7075756a5bba1" providerId="LiveId" clId="{F1F538B3-C593-4ABD-80CC-1036318FBDC6}" dt="2021-05-28T19:20:17.518" v="150" actId="1076"/>
          <ac:picMkLst>
            <pc:docMk/>
            <pc:sldMk cId="2263362918" sldId="304"/>
            <ac:picMk id="8" creationId="{D66F7153-107B-4AB8-B393-26563939561F}"/>
          </ac:picMkLst>
        </pc:picChg>
      </pc:sldChg>
      <pc:sldChg chg="modSp mod">
        <pc:chgData name="Idrîs de Vos" userId="c2e7075756a5bba1" providerId="LiveId" clId="{F1F538B3-C593-4ABD-80CC-1036318FBDC6}" dt="2021-05-28T19:10:37.264" v="129" actId="14734"/>
        <pc:sldMkLst>
          <pc:docMk/>
          <pc:sldMk cId="3910321880" sldId="324"/>
        </pc:sldMkLst>
        <pc:graphicFrameChg chg="modGraphic">
          <ac:chgData name="Idrîs de Vos" userId="c2e7075756a5bba1" providerId="LiveId" clId="{F1F538B3-C593-4ABD-80CC-1036318FBDC6}" dt="2021-05-28T19:10:37.264" v="129" actId="14734"/>
          <ac:graphicFrameMkLst>
            <pc:docMk/>
            <pc:sldMk cId="3910321880" sldId="324"/>
            <ac:graphicFrameMk id="2" creationId="{035000E3-659A-4414-BB65-942F9909A051}"/>
          </ac:graphicFrameMkLst>
        </pc:graphicFrameChg>
      </pc:sldChg>
      <pc:sldChg chg="modSp mod">
        <pc:chgData name="Idrîs de Vos" userId="c2e7075756a5bba1" providerId="LiveId" clId="{F1F538B3-C593-4ABD-80CC-1036318FBDC6}" dt="2021-06-04T18:56:42.067" v="264" actId="1076"/>
        <pc:sldMkLst>
          <pc:docMk/>
          <pc:sldMk cId="2653503612" sldId="325"/>
        </pc:sldMkLst>
        <pc:picChg chg="mod">
          <ac:chgData name="Idrîs de Vos" userId="c2e7075756a5bba1" providerId="LiveId" clId="{F1F538B3-C593-4ABD-80CC-1036318FBDC6}" dt="2021-06-04T18:55:34.959" v="257" actId="1076"/>
          <ac:picMkLst>
            <pc:docMk/>
            <pc:sldMk cId="2653503612" sldId="325"/>
            <ac:picMk id="10" creationId="{B3DB85D2-7359-4F0E-A2FA-83522536F627}"/>
          </ac:picMkLst>
        </pc:picChg>
        <pc:picChg chg="mod">
          <ac:chgData name="Idrîs de Vos" userId="c2e7075756a5bba1" providerId="LiveId" clId="{F1F538B3-C593-4ABD-80CC-1036318FBDC6}" dt="2021-06-04T18:56:42.067" v="264" actId="1076"/>
          <ac:picMkLst>
            <pc:docMk/>
            <pc:sldMk cId="2653503612" sldId="325"/>
            <ac:picMk id="11" creationId="{FA43901B-62D7-440B-917F-9668875E7CAB}"/>
          </ac:picMkLst>
        </pc:picChg>
        <pc:picChg chg="mod">
          <ac:chgData name="Idrîs de Vos" userId="c2e7075756a5bba1" providerId="LiveId" clId="{F1F538B3-C593-4ABD-80CC-1036318FBDC6}" dt="2021-06-02T17:15:12.429" v="168" actId="1076"/>
          <ac:picMkLst>
            <pc:docMk/>
            <pc:sldMk cId="2653503612" sldId="325"/>
            <ac:picMk id="13" creationId="{D3EA0910-73BA-4F14-B00B-5BF9D30728BF}"/>
          </ac:picMkLst>
        </pc:picChg>
      </pc:sldChg>
      <pc:sldChg chg="modSp mod">
        <pc:chgData name="Idrîs de Vos" userId="c2e7075756a5bba1" providerId="LiveId" clId="{F1F538B3-C593-4ABD-80CC-1036318FBDC6}" dt="2021-05-28T19:01:14.332" v="109" actId="20577"/>
        <pc:sldMkLst>
          <pc:docMk/>
          <pc:sldMk cId="1813278202" sldId="327"/>
        </pc:sldMkLst>
        <pc:spChg chg="mod">
          <ac:chgData name="Idrîs de Vos" userId="c2e7075756a5bba1" providerId="LiveId" clId="{F1F538B3-C593-4ABD-80CC-1036318FBDC6}" dt="2021-05-28T19:01:14.332" v="109" actId="20577"/>
          <ac:spMkLst>
            <pc:docMk/>
            <pc:sldMk cId="1813278202" sldId="327"/>
            <ac:spMk id="3" creationId="{64170C83-2F1F-4DAB-A7E3-4DE4EC88823C}"/>
          </ac:spMkLst>
        </pc:spChg>
      </pc:sldChg>
      <pc:sldChg chg="modSp mod ord">
        <pc:chgData name="Idrîs de Vos" userId="c2e7075756a5bba1" providerId="LiveId" clId="{F1F538B3-C593-4ABD-80CC-1036318FBDC6}" dt="2021-05-28T19:03:19.983" v="114" actId="1076"/>
        <pc:sldMkLst>
          <pc:docMk/>
          <pc:sldMk cId="2146496501" sldId="328"/>
        </pc:sldMkLst>
        <pc:picChg chg="mod">
          <ac:chgData name="Idrîs de Vos" userId="c2e7075756a5bba1" providerId="LiveId" clId="{F1F538B3-C593-4ABD-80CC-1036318FBDC6}" dt="2021-05-28T19:03:19.983" v="114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F1F538B3-C593-4ABD-80CC-1036318FBDC6}" dt="2021-05-28T19:02:45.862" v="112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F1F538B3-C593-4ABD-80CC-1036318FBDC6}" dt="2021-05-28T19:09:24.902" v="128" actId="1076"/>
        <pc:sldMkLst>
          <pc:docMk/>
          <pc:sldMk cId="4227936972" sldId="332"/>
        </pc:sldMkLst>
        <pc:picChg chg="mod">
          <ac:chgData name="Idrîs de Vos" userId="c2e7075756a5bba1" providerId="LiveId" clId="{F1F538B3-C593-4ABD-80CC-1036318FBDC6}" dt="2021-05-28T19:08:53.585" v="125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F1F538B3-C593-4ABD-80CC-1036318FBDC6}" dt="2021-05-28T19:09:24.902" v="128" actId="1076"/>
          <ac:picMkLst>
            <pc:docMk/>
            <pc:sldMk cId="4227936972" sldId="332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F1F538B3-C593-4ABD-80CC-1036318FBDC6}" dt="2021-06-04T19:17:19.179" v="324" actId="1076"/>
        <pc:sldMkLst>
          <pc:docMk/>
          <pc:sldMk cId="1382153905" sldId="334"/>
        </pc:sldMkLst>
        <pc:picChg chg="mod">
          <ac:chgData name="Idrîs de Vos" userId="c2e7075756a5bba1" providerId="LiveId" clId="{F1F538B3-C593-4ABD-80CC-1036318FBDC6}" dt="2021-06-04T19:16:17.451" v="320" actId="1076"/>
          <ac:picMkLst>
            <pc:docMk/>
            <pc:sldMk cId="1382153905" sldId="334"/>
            <ac:picMk id="10" creationId="{B3DB85D2-7359-4F0E-A2FA-83522536F627}"/>
          </ac:picMkLst>
        </pc:picChg>
        <pc:picChg chg="mod">
          <ac:chgData name="Idrîs de Vos" userId="c2e7075756a5bba1" providerId="LiveId" clId="{F1F538B3-C593-4ABD-80CC-1036318FBDC6}" dt="2021-06-04T19:17:19.179" v="324" actId="1076"/>
          <ac:picMkLst>
            <pc:docMk/>
            <pc:sldMk cId="1382153905" sldId="334"/>
            <ac:picMk id="11" creationId="{FA43901B-62D7-440B-917F-9668875E7CAB}"/>
          </ac:picMkLst>
        </pc:picChg>
        <pc:picChg chg="mod">
          <ac:chgData name="Idrîs de Vos" userId="c2e7075756a5bba1" providerId="LiveId" clId="{F1F538B3-C593-4ABD-80CC-1036318FBDC6}" dt="2021-06-04T19:06:07.011" v="296" actId="1076"/>
          <ac:picMkLst>
            <pc:docMk/>
            <pc:sldMk cId="1382153905" sldId="334"/>
            <ac:picMk id="13" creationId="{D3EA0910-73BA-4F14-B00B-5BF9D30728BF}"/>
          </ac:picMkLst>
        </pc:picChg>
        <pc:picChg chg="mod">
          <ac:chgData name="Idrîs de Vos" userId="c2e7075756a5bba1" providerId="LiveId" clId="{F1F538B3-C593-4ABD-80CC-1036318FBDC6}" dt="2021-06-02T17:30:26.157" v="220" actId="1076"/>
          <ac:picMkLst>
            <pc:docMk/>
            <pc:sldMk cId="1382153905" sldId="334"/>
            <ac:picMk id="14" creationId="{2710F67A-9913-42AD-89A9-B69133930AB6}"/>
          </ac:picMkLst>
        </pc:picChg>
      </pc:sldChg>
      <pc:sldChg chg="modSp mod">
        <pc:chgData name="Idrîs de Vos" userId="c2e7075756a5bba1" providerId="LiveId" clId="{F1F538B3-C593-4ABD-80CC-1036318FBDC6}" dt="2021-06-04T19:18:48.372" v="327" actId="27636"/>
        <pc:sldMkLst>
          <pc:docMk/>
          <pc:sldMk cId="2154071221" sldId="335"/>
        </pc:sldMkLst>
        <pc:spChg chg="mod">
          <ac:chgData name="Idrîs de Vos" userId="c2e7075756a5bba1" providerId="LiveId" clId="{F1F538B3-C593-4ABD-80CC-1036318FBDC6}" dt="2021-06-04T19:18:48.372" v="327" actId="27636"/>
          <ac:spMkLst>
            <pc:docMk/>
            <pc:sldMk cId="2154071221" sldId="335"/>
            <ac:spMk id="3" creationId="{88793634-39E7-467F-9988-0B084CEFCD4E}"/>
          </ac:spMkLst>
        </pc:spChg>
      </pc:sldChg>
    </pc:docChg>
  </pc:docChgLst>
  <pc:docChgLst>
    <pc:chgData name="Idrîs de Vos" userId="c2e7075756a5bba1" providerId="LiveId" clId="{DB51AFB6-53E2-4DAE-A1F1-3960B250C9BF}"/>
    <pc:docChg chg="undo custSel addSld delSld modSld sldOrd">
      <pc:chgData name="Idrîs de Vos" userId="c2e7075756a5bba1" providerId="LiveId" clId="{DB51AFB6-53E2-4DAE-A1F1-3960B250C9BF}" dt="2021-04-30T06:12:41.455" v="1139" actId="6549"/>
      <pc:docMkLst>
        <pc:docMk/>
      </pc:docMkLst>
      <pc:sldChg chg="modSp modAnim">
        <pc:chgData name="Idrîs de Vos" userId="c2e7075756a5bba1" providerId="LiveId" clId="{DB51AFB6-53E2-4DAE-A1F1-3960B250C9BF}" dt="2021-04-30T05:26:41.803" v="626" actId="20577"/>
        <pc:sldMkLst>
          <pc:docMk/>
          <pc:sldMk cId="2708993452" sldId="256"/>
        </pc:sldMkLst>
        <pc:spChg chg="mod">
          <ac:chgData name="Idrîs de Vos" userId="c2e7075756a5bba1" providerId="LiveId" clId="{DB51AFB6-53E2-4DAE-A1F1-3960B250C9BF}" dt="2021-04-30T05:26:41.803" v="626" actId="20577"/>
          <ac:spMkLst>
            <pc:docMk/>
            <pc:sldMk cId="2708993452" sldId="256"/>
            <ac:spMk id="2" creationId="{1C46ACA6-039A-4341-B147-E4FCA096ACB5}"/>
          </ac:spMkLst>
        </pc:spChg>
      </pc:sldChg>
      <pc:sldChg chg="modSp mod">
        <pc:chgData name="Idrîs de Vos" userId="c2e7075756a5bba1" providerId="LiveId" clId="{DB51AFB6-53E2-4DAE-A1F1-3960B250C9BF}" dt="2021-04-29T17:12:56.322" v="84" actId="20577"/>
        <pc:sldMkLst>
          <pc:docMk/>
          <pc:sldMk cId="578108340" sldId="257"/>
        </pc:sldMkLst>
        <pc:graphicFrameChg chg="modGraphic">
          <ac:chgData name="Idrîs de Vos" userId="c2e7075756a5bba1" providerId="LiveId" clId="{DB51AFB6-53E2-4DAE-A1F1-3960B250C9BF}" dt="2021-04-29T17:12:56.322" v="84" actId="20577"/>
          <ac:graphicFrameMkLst>
            <pc:docMk/>
            <pc:sldMk cId="578108340" sldId="257"/>
            <ac:graphicFrameMk id="2" creationId="{035000E3-659A-4414-BB65-942F9909A051}"/>
          </ac:graphicFrameMkLst>
        </pc:graphicFrameChg>
      </pc:sldChg>
      <pc:sldChg chg="modSp mod ord modAnim">
        <pc:chgData name="Idrîs de Vos" userId="c2e7075756a5bba1" providerId="LiveId" clId="{DB51AFB6-53E2-4DAE-A1F1-3960B250C9BF}" dt="2021-04-30T05:19:32.166" v="365" actId="1076"/>
        <pc:sldMkLst>
          <pc:docMk/>
          <pc:sldMk cId="2263362918" sldId="304"/>
        </pc:sldMkLst>
        <pc:picChg chg="mod">
          <ac:chgData name="Idrîs de Vos" userId="c2e7075756a5bba1" providerId="LiveId" clId="{DB51AFB6-53E2-4DAE-A1F1-3960B250C9BF}" dt="2021-04-30T05:19:30.214" v="364" actId="1076"/>
          <ac:picMkLst>
            <pc:docMk/>
            <pc:sldMk cId="2263362918" sldId="304"/>
            <ac:picMk id="7" creationId="{E76EED46-E5A9-4E42-83BA-1FCE559AAE0F}"/>
          </ac:picMkLst>
        </pc:picChg>
        <pc:picChg chg="mod">
          <ac:chgData name="Idrîs de Vos" userId="c2e7075756a5bba1" providerId="LiveId" clId="{DB51AFB6-53E2-4DAE-A1F1-3960B250C9BF}" dt="2021-04-30T05:19:32.166" v="365" actId="1076"/>
          <ac:picMkLst>
            <pc:docMk/>
            <pc:sldMk cId="2263362918" sldId="304"/>
            <ac:picMk id="8" creationId="{D66F7153-107B-4AB8-B393-26563939561F}"/>
          </ac:picMkLst>
        </pc:picChg>
      </pc:sldChg>
      <pc:sldChg chg="del ord">
        <pc:chgData name="Idrîs de Vos" userId="c2e7075756a5bba1" providerId="LiveId" clId="{DB51AFB6-53E2-4DAE-A1F1-3960B250C9BF}" dt="2021-04-30T05:18:48.001" v="353" actId="47"/>
        <pc:sldMkLst>
          <pc:docMk/>
          <pc:sldMk cId="1098513251" sldId="317"/>
        </pc:sldMkLst>
      </pc:sldChg>
      <pc:sldChg chg="del ord">
        <pc:chgData name="Idrîs de Vos" userId="c2e7075756a5bba1" providerId="LiveId" clId="{DB51AFB6-53E2-4DAE-A1F1-3960B250C9BF}" dt="2021-04-30T05:18:49.156" v="354" actId="47"/>
        <pc:sldMkLst>
          <pc:docMk/>
          <pc:sldMk cId="2687918654" sldId="318"/>
        </pc:sldMkLst>
      </pc:sldChg>
      <pc:sldChg chg="del ord">
        <pc:chgData name="Idrîs de Vos" userId="c2e7075756a5bba1" providerId="LiveId" clId="{DB51AFB6-53E2-4DAE-A1F1-3960B250C9BF}" dt="2021-04-30T05:18:51.646" v="355" actId="47"/>
        <pc:sldMkLst>
          <pc:docMk/>
          <pc:sldMk cId="1716853039" sldId="319"/>
        </pc:sldMkLst>
      </pc:sldChg>
      <pc:sldChg chg="del ord">
        <pc:chgData name="Idrîs de Vos" userId="c2e7075756a5bba1" providerId="LiveId" clId="{DB51AFB6-53E2-4DAE-A1F1-3960B250C9BF}" dt="2021-04-30T05:18:52.686" v="356" actId="47"/>
        <pc:sldMkLst>
          <pc:docMk/>
          <pc:sldMk cId="786425052" sldId="320"/>
        </pc:sldMkLst>
      </pc:sldChg>
      <pc:sldChg chg="del ord">
        <pc:chgData name="Idrîs de Vos" userId="c2e7075756a5bba1" providerId="LiveId" clId="{DB51AFB6-53E2-4DAE-A1F1-3960B250C9BF}" dt="2021-04-30T05:18:54.857" v="358" actId="47"/>
        <pc:sldMkLst>
          <pc:docMk/>
          <pc:sldMk cId="3733255421" sldId="321"/>
        </pc:sldMkLst>
      </pc:sldChg>
      <pc:sldChg chg="del ord">
        <pc:chgData name="Idrîs de Vos" userId="c2e7075756a5bba1" providerId="LiveId" clId="{DB51AFB6-53E2-4DAE-A1F1-3960B250C9BF}" dt="2021-04-30T05:18:53.773" v="357" actId="47"/>
        <pc:sldMkLst>
          <pc:docMk/>
          <pc:sldMk cId="576859022" sldId="322"/>
        </pc:sldMkLst>
      </pc:sldChg>
      <pc:sldChg chg="modSp del mod">
        <pc:chgData name="Idrîs de Vos" userId="c2e7075756a5bba1" providerId="LiveId" clId="{DB51AFB6-53E2-4DAE-A1F1-3960B250C9BF}" dt="2021-04-30T05:37:56.999" v="1136" actId="47"/>
        <pc:sldMkLst>
          <pc:docMk/>
          <pc:sldMk cId="3929180873" sldId="323"/>
        </pc:sldMkLst>
        <pc:spChg chg="mod">
          <ac:chgData name="Idrîs de Vos" userId="c2e7075756a5bba1" providerId="LiveId" clId="{DB51AFB6-53E2-4DAE-A1F1-3960B250C9BF}" dt="2021-04-30T05:36:32.509" v="1118" actId="27636"/>
          <ac:spMkLst>
            <pc:docMk/>
            <pc:sldMk cId="3929180873" sldId="323"/>
            <ac:spMk id="3" creationId="{64170C83-2F1F-4DAB-A7E3-4DE4EC88823C}"/>
          </ac:spMkLst>
        </pc:spChg>
      </pc:sldChg>
      <pc:sldChg chg="modSp mod ord">
        <pc:chgData name="Idrîs de Vos" userId="c2e7075756a5bba1" providerId="LiveId" clId="{DB51AFB6-53E2-4DAE-A1F1-3960B250C9BF}" dt="2021-04-30T05:24:42.636" v="548" actId="1076"/>
        <pc:sldMkLst>
          <pc:docMk/>
          <pc:sldMk cId="3910321880" sldId="324"/>
        </pc:sldMkLst>
        <pc:graphicFrameChg chg="mod modGraphic">
          <ac:chgData name="Idrîs de Vos" userId="c2e7075756a5bba1" providerId="LiveId" clId="{DB51AFB6-53E2-4DAE-A1F1-3960B250C9BF}" dt="2021-04-30T05:24:42.636" v="548" actId="1076"/>
          <ac:graphicFrameMkLst>
            <pc:docMk/>
            <pc:sldMk cId="3910321880" sldId="324"/>
            <ac:graphicFrameMk id="2" creationId="{035000E3-659A-4414-BB65-942F9909A051}"/>
          </ac:graphicFrameMkLst>
        </pc:graphicFrameChg>
      </pc:sldChg>
      <pc:sldChg chg="addSp delSp modSp mod ord modAnim">
        <pc:chgData name="Idrîs de Vos" userId="c2e7075756a5bba1" providerId="LiveId" clId="{DB51AFB6-53E2-4DAE-A1F1-3960B250C9BF}" dt="2021-04-30T05:38:16.495" v="1138"/>
        <pc:sldMkLst>
          <pc:docMk/>
          <pc:sldMk cId="2653503612" sldId="325"/>
        </pc:sldMkLst>
        <pc:picChg chg="add mod modCrop">
          <ac:chgData name="Idrîs de Vos" userId="c2e7075756a5bba1" providerId="LiveId" clId="{DB51AFB6-53E2-4DAE-A1F1-3960B250C9BF}" dt="2021-04-29T14:46:13.447" v="11" actId="1076"/>
          <ac:picMkLst>
            <pc:docMk/>
            <pc:sldMk cId="2653503612" sldId="325"/>
            <ac:picMk id="3" creationId="{140E7296-A0AC-4C19-AC4D-4CD4A4F121CC}"/>
          </ac:picMkLst>
        </pc:picChg>
        <pc:picChg chg="del">
          <ac:chgData name="Idrîs de Vos" userId="c2e7075756a5bba1" providerId="LiveId" clId="{DB51AFB6-53E2-4DAE-A1F1-3960B250C9BF}" dt="2021-04-29T14:45:00.017" v="0" actId="478"/>
          <ac:picMkLst>
            <pc:docMk/>
            <pc:sldMk cId="2653503612" sldId="325"/>
            <ac:picMk id="5" creationId="{3E975638-7432-49F7-A55C-0BBEC3B87FB4}"/>
          </ac:picMkLst>
        </pc:picChg>
        <pc:picChg chg="add mod">
          <ac:chgData name="Idrîs de Vos" userId="c2e7075756a5bba1" providerId="LiveId" clId="{DB51AFB6-53E2-4DAE-A1F1-3960B250C9BF}" dt="2021-04-29T14:48:05.479" v="24" actId="1076"/>
          <ac:picMkLst>
            <pc:docMk/>
            <pc:sldMk cId="2653503612" sldId="325"/>
            <ac:picMk id="6" creationId="{C68DBD65-D1A6-4230-B8B6-5809E638FA59}"/>
          </ac:picMkLst>
        </pc:picChg>
        <pc:picChg chg="del">
          <ac:chgData name="Idrîs de Vos" userId="c2e7075756a5bba1" providerId="LiveId" clId="{DB51AFB6-53E2-4DAE-A1F1-3960B250C9BF}" dt="2021-04-29T14:47:44.096" v="17" actId="478"/>
          <ac:picMkLst>
            <pc:docMk/>
            <pc:sldMk cId="2653503612" sldId="325"/>
            <ac:picMk id="9" creationId="{92131E6D-7926-452A-B201-703D8C451EC0}"/>
          </ac:picMkLst>
        </pc:picChg>
      </pc:sldChg>
      <pc:sldChg chg="addSp delSp modSp del mod">
        <pc:chgData name="Idrîs de Vos" userId="c2e7075756a5bba1" providerId="LiveId" clId="{DB51AFB6-53E2-4DAE-A1F1-3960B250C9BF}" dt="2021-04-30T05:19:58.519" v="368" actId="47"/>
        <pc:sldMkLst>
          <pc:docMk/>
          <pc:sldMk cId="1388025543" sldId="326"/>
        </pc:sldMkLst>
        <pc:picChg chg="del">
          <ac:chgData name="Idrîs de Vos" userId="c2e7075756a5bba1" providerId="LiveId" clId="{DB51AFB6-53E2-4DAE-A1F1-3960B250C9BF}" dt="2021-04-29T14:45:40.944" v="7" actId="478"/>
          <ac:picMkLst>
            <pc:docMk/>
            <pc:sldMk cId="1388025543" sldId="326"/>
            <ac:picMk id="5" creationId="{3E975638-7432-49F7-A55C-0BBEC3B87FB4}"/>
          </ac:picMkLst>
        </pc:picChg>
        <pc:picChg chg="del">
          <ac:chgData name="Idrîs de Vos" userId="c2e7075756a5bba1" providerId="LiveId" clId="{DB51AFB6-53E2-4DAE-A1F1-3960B250C9BF}" dt="2021-04-29T14:47:56.975" v="21" actId="478"/>
          <ac:picMkLst>
            <pc:docMk/>
            <pc:sldMk cId="1388025543" sldId="326"/>
            <ac:picMk id="9" creationId="{92131E6D-7926-452A-B201-703D8C451EC0}"/>
          </ac:picMkLst>
        </pc:picChg>
        <pc:picChg chg="add mod">
          <ac:chgData name="Idrîs de Vos" userId="c2e7075756a5bba1" providerId="LiveId" clId="{DB51AFB6-53E2-4DAE-A1F1-3960B250C9BF}" dt="2021-04-29T14:46:26.375" v="12" actId="1076"/>
          <ac:picMkLst>
            <pc:docMk/>
            <pc:sldMk cId="1388025543" sldId="326"/>
            <ac:picMk id="12" creationId="{3B1386A5-5720-45C5-930B-07C2498C30DC}"/>
          </ac:picMkLst>
        </pc:picChg>
        <pc:picChg chg="add mod">
          <ac:chgData name="Idrîs de Vos" userId="c2e7075756a5bba1" providerId="LiveId" clId="{DB51AFB6-53E2-4DAE-A1F1-3960B250C9BF}" dt="2021-04-29T14:48:02.072" v="23" actId="1076"/>
          <ac:picMkLst>
            <pc:docMk/>
            <pc:sldMk cId="1388025543" sldId="326"/>
            <ac:picMk id="14" creationId="{2710F67A-9913-42AD-89A9-B69133930AB6}"/>
          </ac:picMkLst>
        </pc:picChg>
      </pc:sldChg>
      <pc:sldChg chg="modSp mod ord">
        <pc:chgData name="Idrîs de Vos" userId="c2e7075756a5bba1" providerId="LiveId" clId="{DB51AFB6-53E2-4DAE-A1F1-3960B250C9BF}" dt="2021-04-30T05:29:41.405" v="724" actId="1076"/>
        <pc:sldMkLst>
          <pc:docMk/>
          <pc:sldMk cId="1813278202" sldId="327"/>
        </pc:sldMkLst>
        <pc:spChg chg="mod">
          <ac:chgData name="Idrîs de Vos" userId="c2e7075756a5bba1" providerId="LiveId" clId="{DB51AFB6-53E2-4DAE-A1F1-3960B250C9BF}" dt="2021-04-30T05:29:41.405" v="724" actId="1076"/>
          <ac:spMkLst>
            <pc:docMk/>
            <pc:sldMk cId="1813278202" sldId="327"/>
            <ac:spMk id="3" creationId="{64170C83-2F1F-4DAB-A7E3-4DE4EC88823C}"/>
          </ac:spMkLst>
        </pc:spChg>
      </pc:sldChg>
      <pc:sldChg chg="addSp delSp modSp new mod ord modAnim">
        <pc:chgData name="Idrîs de Vos" userId="c2e7075756a5bba1" providerId="LiveId" clId="{DB51AFB6-53E2-4DAE-A1F1-3960B250C9BF}" dt="2021-04-30T05:18:40.422" v="351" actId="1076"/>
        <pc:sldMkLst>
          <pc:docMk/>
          <pc:sldMk cId="2146496501" sldId="328"/>
        </pc:sldMkLst>
        <pc:spChg chg="del">
          <ac:chgData name="Idrîs de Vos" userId="c2e7075756a5bba1" providerId="LiveId" clId="{DB51AFB6-53E2-4DAE-A1F1-3960B250C9BF}" dt="2021-04-30T04:48:58.355" v="120" actId="478"/>
          <ac:spMkLst>
            <pc:docMk/>
            <pc:sldMk cId="2146496501" sldId="328"/>
            <ac:spMk id="2" creationId="{C7A17EA7-A69A-4379-899C-D550343EDD4B}"/>
          </ac:spMkLst>
        </pc:spChg>
        <pc:spChg chg="del">
          <ac:chgData name="Idrîs de Vos" userId="c2e7075756a5bba1" providerId="LiveId" clId="{DB51AFB6-53E2-4DAE-A1F1-3960B250C9BF}" dt="2021-04-30T04:49:00.033" v="121" actId="478"/>
          <ac:spMkLst>
            <pc:docMk/>
            <pc:sldMk cId="2146496501" sldId="328"/>
            <ac:spMk id="3" creationId="{5D890EAD-4D3F-4577-8429-7E8637089929}"/>
          </ac:spMkLst>
        </pc:spChg>
        <pc:picChg chg="add mod modCrop">
          <ac:chgData name="Idrîs de Vos" userId="c2e7075756a5bba1" providerId="LiveId" clId="{DB51AFB6-53E2-4DAE-A1F1-3960B250C9BF}" dt="2021-04-30T04:50:12.720" v="140" actId="14100"/>
          <ac:picMkLst>
            <pc:docMk/>
            <pc:sldMk cId="2146496501" sldId="328"/>
            <ac:picMk id="5" creationId="{6E1542EF-9F69-47C9-949E-AC9196DC9AD8}"/>
          </ac:picMkLst>
        </pc:picChg>
        <pc:picChg chg="add mod">
          <ac:chgData name="Idrîs de Vos" userId="c2e7075756a5bba1" providerId="LiveId" clId="{DB51AFB6-53E2-4DAE-A1F1-3960B250C9BF}" dt="2021-04-30T05:18:38.414" v="350" actId="1076"/>
          <ac:picMkLst>
            <pc:docMk/>
            <pc:sldMk cId="2146496501" sldId="328"/>
            <ac:picMk id="6" creationId="{0DF2D697-74C1-46D4-9842-C02CAD3E6C35}"/>
          </ac:picMkLst>
        </pc:picChg>
        <pc:picChg chg="add mod">
          <ac:chgData name="Idrîs de Vos" userId="c2e7075756a5bba1" providerId="LiveId" clId="{DB51AFB6-53E2-4DAE-A1F1-3960B250C9BF}" dt="2021-04-30T05:18:40.422" v="351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 ord">
        <pc:chgData name="Idrîs de Vos" userId="c2e7075756a5bba1" providerId="LiveId" clId="{DB51AFB6-53E2-4DAE-A1F1-3960B250C9BF}" dt="2021-04-30T05:24:53.046" v="551" actId="1076"/>
        <pc:sldMkLst>
          <pc:docMk/>
          <pc:sldMk cId="2718266423" sldId="329"/>
        </pc:sldMkLst>
        <pc:graphicFrameChg chg="mod modGraphic">
          <ac:chgData name="Idrîs de Vos" userId="c2e7075756a5bba1" providerId="LiveId" clId="{DB51AFB6-53E2-4DAE-A1F1-3960B250C9BF}" dt="2021-04-30T05:24:53.046" v="551" actId="1076"/>
          <ac:graphicFrameMkLst>
            <pc:docMk/>
            <pc:sldMk cId="2718266423" sldId="329"/>
            <ac:graphicFrameMk id="2" creationId="{035000E3-659A-4414-BB65-942F9909A051}"/>
          </ac:graphicFrameMkLst>
        </pc:graphicFrameChg>
      </pc:sldChg>
      <pc:sldChg chg="modSp add mod ord">
        <pc:chgData name="Idrîs de Vos" userId="c2e7075756a5bba1" providerId="LiveId" clId="{DB51AFB6-53E2-4DAE-A1F1-3960B250C9BF}" dt="2021-04-30T06:12:41.455" v="1139" actId="6549"/>
        <pc:sldMkLst>
          <pc:docMk/>
          <pc:sldMk cId="1209597050" sldId="330"/>
        </pc:sldMkLst>
        <pc:spChg chg="mod">
          <ac:chgData name="Idrîs de Vos" userId="c2e7075756a5bba1" providerId="LiveId" clId="{DB51AFB6-53E2-4DAE-A1F1-3960B250C9BF}" dt="2021-04-30T06:12:41.455" v="1139" actId="6549"/>
          <ac:spMkLst>
            <pc:docMk/>
            <pc:sldMk cId="1209597050" sldId="330"/>
            <ac:spMk id="3" creationId="{64170C83-2F1F-4DAB-A7E3-4DE4EC88823C}"/>
          </ac:spMkLst>
        </pc:spChg>
      </pc:sldChg>
      <pc:sldChg chg="modSp add del mod ord modAnim">
        <pc:chgData name="Idrîs de Vos" userId="c2e7075756a5bba1" providerId="LiveId" clId="{DB51AFB6-53E2-4DAE-A1F1-3960B250C9BF}" dt="2021-04-30T05:18:44.958" v="352" actId="47"/>
        <pc:sldMkLst>
          <pc:docMk/>
          <pc:sldMk cId="1818915029" sldId="331"/>
        </pc:sldMkLst>
        <pc:picChg chg="mod ord">
          <ac:chgData name="Idrîs de Vos" userId="c2e7075756a5bba1" providerId="LiveId" clId="{DB51AFB6-53E2-4DAE-A1F1-3960B250C9BF}" dt="2021-04-30T04:59:43.567" v="208" actId="1076"/>
          <ac:picMkLst>
            <pc:docMk/>
            <pc:sldMk cId="1818915029" sldId="331"/>
            <ac:picMk id="6" creationId="{0DF2D697-74C1-46D4-9842-C02CAD3E6C35}"/>
          </ac:picMkLst>
        </pc:picChg>
        <pc:picChg chg="mod">
          <ac:chgData name="Idrîs de Vos" userId="c2e7075756a5bba1" providerId="LiveId" clId="{DB51AFB6-53E2-4DAE-A1F1-3960B250C9BF}" dt="2021-04-30T04:59:45.952" v="209" actId="1076"/>
          <ac:picMkLst>
            <pc:docMk/>
            <pc:sldMk cId="1818915029" sldId="331"/>
            <ac:picMk id="7" creationId="{0DF84B55-A984-4705-9697-218B059F6275}"/>
          </ac:picMkLst>
        </pc:picChg>
      </pc:sldChg>
      <pc:sldChg chg="addSp delSp modSp add mod ord modAnim">
        <pc:chgData name="Idrîs de Vos" userId="c2e7075756a5bba1" providerId="LiveId" clId="{DB51AFB6-53E2-4DAE-A1F1-3960B250C9BF}" dt="2021-04-30T05:10:35.265" v="271"/>
        <pc:sldMkLst>
          <pc:docMk/>
          <pc:sldMk cId="4227936972" sldId="332"/>
        </pc:sldMkLst>
        <pc:picChg chg="add mod ord modCrop">
          <ac:chgData name="Idrîs de Vos" userId="c2e7075756a5bba1" providerId="LiveId" clId="{DB51AFB6-53E2-4DAE-A1F1-3960B250C9BF}" dt="2021-04-30T05:06:26.207" v="243" actId="14100"/>
          <ac:picMkLst>
            <pc:docMk/>
            <pc:sldMk cId="4227936972" sldId="332"/>
            <ac:picMk id="3" creationId="{6F67CCC9-02F6-4847-B27B-B46C55497AC1}"/>
          </ac:picMkLst>
        </pc:picChg>
        <pc:picChg chg="del">
          <ac:chgData name="Idrîs de Vos" userId="c2e7075756a5bba1" providerId="LiveId" clId="{DB51AFB6-53E2-4DAE-A1F1-3960B250C9BF}" dt="2021-04-30T05:04:34.185" v="220" actId="478"/>
          <ac:picMkLst>
            <pc:docMk/>
            <pc:sldMk cId="4227936972" sldId="332"/>
            <ac:picMk id="5" creationId="{6E1542EF-9F69-47C9-949E-AC9196DC9AD8}"/>
          </ac:picMkLst>
        </pc:picChg>
        <pc:picChg chg="mod">
          <ac:chgData name="Idrîs de Vos" userId="c2e7075756a5bba1" providerId="LiveId" clId="{DB51AFB6-53E2-4DAE-A1F1-3960B250C9BF}" dt="2021-04-30T05:06:36.935" v="246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DB51AFB6-53E2-4DAE-A1F1-3960B250C9BF}" dt="2021-04-30T05:06:34.863" v="245" actId="1076"/>
          <ac:picMkLst>
            <pc:docMk/>
            <pc:sldMk cId="4227936972" sldId="332"/>
            <ac:picMk id="7" creationId="{0DF84B55-A984-4705-9697-218B059F6275}"/>
          </ac:picMkLst>
        </pc:picChg>
      </pc:sldChg>
      <pc:sldChg chg="modSp add del mod ord modAnim">
        <pc:chgData name="Idrîs de Vos" userId="c2e7075756a5bba1" providerId="LiveId" clId="{DB51AFB6-53E2-4DAE-A1F1-3960B250C9BF}" dt="2021-04-30T05:18:30.113" v="347" actId="47"/>
        <pc:sldMkLst>
          <pc:docMk/>
          <pc:sldMk cId="41977990" sldId="333"/>
        </pc:sldMkLst>
        <pc:picChg chg="mod">
          <ac:chgData name="Idrîs de Vos" userId="c2e7075756a5bba1" providerId="LiveId" clId="{DB51AFB6-53E2-4DAE-A1F1-3960B250C9BF}" dt="2021-04-30T05:08:02.575" v="258" actId="1076"/>
          <ac:picMkLst>
            <pc:docMk/>
            <pc:sldMk cId="41977990" sldId="333"/>
            <ac:picMk id="6" creationId="{0DF2D697-74C1-46D4-9842-C02CAD3E6C35}"/>
          </ac:picMkLst>
        </pc:picChg>
        <pc:picChg chg="mod">
          <ac:chgData name="Idrîs de Vos" userId="c2e7075756a5bba1" providerId="LiveId" clId="{DB51AFB6-53E2-4DAE-A1F1-3960B250C9BF}" dt="2021-04-30T05:07:52.336" v="256" actId="1076"/>
          <ac:picMkLst>
            <pc:docMk/>
            <pc:sldMk cId="41977990" sldId="333"/>
            <ac:picMk id="7" creationId="{0DF84B55-A984-4705-9697-218B059F6275}"/>
          </ac:picMkLst>
        </pc:picChg>
      </pc:sldChg>
      <pc:sldChg chg="addSp modSp add mod modAnim">
        <pc:chgData name="Idrîs de Vos" userId="c2e7075756a5bba1" providerId="LiveId" clId="{DB51AFB6-53E2-4DAE-A1F1-3960B250C9BF}" dt="2021-04-30T05:21:53.782" v="406" actId="1076"/>
        <pc:sldMkLst>
          <pc:docMk/>
          <pc:sldMk cId="1382153905" sldId="334"/>
        </pc:sldMkLst>
        <pc:picChg chg="add mod ord modCrop">
          <ac:chgData name="Idrîs de Vos" userId="c2e7075756a5bba1" providerId="LiveId" clId="{DB51AFB6-53E2-4DAE-A1F1-3960B250C9BF}" dt="2021-04-30T05:15:17.814" v="307" actId="14100"/>
          <ac:picMkLst>
            <pc:docMk/>
            <pc:sldMk cId="1382153905" sldId="334"/>
            <ac:picMk id="3" creationId="{FA848C7A-19A5-410D-9B9B-11C7EB69A2F7}"/>
          </ac:picMkLst>
        </pc:picChg>
        <pc:picChg chg="mod">
          <ac:chgData name="Idrîs de Vos" userId="c2e7075756a5bba1" providerId="LiveId" clId="{DB51AFB6-53E2-4DAE-A1F1-3960B250C9BF}" dt="2021-04-30T05:18:01.854" v="346" actId="1076"/>
          <ac:picMkLst>
            <pc:docMk/>
            <pc:sldMk cId="1382153905" sldId="334"/>
            <ac:picMk id="10" creationId="{B3DB85D2-7359-4F0E-A2FA-83522536F627}"/>
          </ac:picMkLst>
        </pc:picChg>
        <pc:picChg chg="mod">
          <ac:chgData name="Idrîs de Vos" userId="c2e7075756a5bba1" providerId="LiveId" clId="{DB51AFB6-53E2-4DAE-A1F1-3960B250C9BF}" dt="2021-04-30T05:17:47.479" v="340" actId="14100"/>
          <ac:picMkLst>
            <pc:docMk/>
            <pc:sldMk cId="1382153905" sldId="334"/>
            <ac:picMk id="11" creationId="{FA43901B-62D7-440B-917F-9668875E7CAB}"/>
          </ac:picMkLst>
        </pc:picChg>
        <pc:picChg chg="mod">
          <ac:chgData name="Idrîs de Vos" userId="c2e7075756a5bba1" providerId="LiveId" clId="{DB51AFB6-53E2-4DAE-A1F1-3960B250C9BF}" dt="2021-04-30T05:21:46.814" v="405" actId="1076"/>
          <ac:picMkLst>
            <pc:docMk/>
            <pc:sldMk cId="1382153905" sldId="334"/>
            <ac:picMk id="12" creationId="{3B1386A5-5720-45C5-930B-07C2498C30DC}"/>
          </ac:picMkLst>
        </pc:picChg>
        <pc:picChg chg="mod ord">
          <ac:chgData name="Idrîs de Vos" userId="c2e7075756a5bba1" providerId="LiveId" clId="{DB51AFB6-53E2-4DAE-A1F1-3960B250C9BF}" dt="2021-04-30T05:21:41.853" v="403" actId="1076"/>
          <ac:picMkLst>
            <pc:docMk/>
            <pc:sldMk cId="1382153905" sldId="334"/>
            <ac:picMk id="13" creationId="{D3EA0910-73BA-4F14-B00B-5BF9D30728BF}"/>
          </ac:picMkLst>
        </pc:picChg>
        <pc:picChg chg="mod">
          <ac:chgData name="Idrîs de Vos" userId="c2e7075756a5bba1" providerId="LiveId" clId="{DB51AFB6-53E2-4DAE-A1F1-3960B250C9BF}" dt="2021-04-30T05:21:53.782" v="406" actId="1076"/>
          <ac:picMkLst>
            <pc:docMk/>
            <pc:sldMk cId="1382153905" sldId="334"/>
            <ac:picMk id="14" creationId="{2710F67A-9913-42AD-89A9-B69133930AB6}"/>
          </ac:picMkLst>
        </pc:picChg>
        <pc:picChg chg="mod">
          <ac:chgData name="Idrîs de Vos" userId="c2e7075756a5bba1" providerId="LiveId" clId="{DB51AFB6-53E2-4DAE-A1F1-3960B250C9BF}" dt="2021-04-30T05:17:03.751" v="327" actId="14100"/>
          <ac:picMkLst>
            <pc:docMk/>
            <pc:sldMk cId="1382153905" sldId="334"/>
            <ac:picMk id="15" creationId="{C34774A0-3C53-4005-98D5-A62CAF7CD5BA}"/>
          </ac:picMkLst>
        </pc:picChg>
        <pc:picChg chg="mod">
          <ac:chgData name="Idrîs de Vos" userId="c2e7075756a5bba1" providerId="LiveId" clId="{DB51AFB6-53E2-4DAE-A1F1-3960B250C9BF}" dt="2021-04-30T05:17:34.174" v="336" actId="1076"/>
          <ac:picMkLst>
            <pc:docMk/>
            <pc:sldMk cId="1382153905" sldId="334"/>
            <ac:picMk id="17" creationId="{C161D436-03CE-4FBC-B8DA-FAF10737F789}"/>
          </ac:picMkLst>
        </pc:picChg>
      </pc:sldChg>
      <pc:sldChg chg="delSp modSp new mod">
        <pc:chgData name="Idrîs de Vos" userId="c2e7075756a5bba1" providerId="LiveId" clId="{DB51AFB6-53E2-4DAE-A1F1-3960B250C9BF}" dt="2021-04-30T05:37:33.728" v="1135" actId="782"/>
        <pc:sldMkLst>
          <pc:docMk/>
          <pc:sldMk cId="2154071221" sldId="335"/>
        </pc:sldMkLst>
        <pc:spChg chg="del">
          <ac:chgData name="Idrîs de Vos" userId="c2e7075756a5bba1" providerId="LiveId" clId="{DB51AFB6-53E2-4DAE-A1F1-3960B250C9BF}" dt="2021-04-30T05:35:10.160" v="972" actId="478"/>
          <ac:spMkLst>
            <pc:docMk/>
            <pc:sldMk cId="2154071221" sldId="335"/>
            <ac:spMk id="2" creationId="{369FCDD5-42D6-46AD-9D31-6AD514CCC5FA}"/>
          </ac:spMkLst>
        </pc:spChg>
        <pc:spChg chg="mod">
          <ac:chgData name="Idrîs de Vos" userId="c2e7075756a5bba1" providerId="LiveId" clId="{DB51AFB6-53E2-4DAE-A1F1-3960B250C9BF}" dt="2021-04-30T05:37:33.728" v="1135" actId="782"/>
          <ac:spMkLst>
            <pc:docMk/>
            <pc:sldMk cId="2154071221" sldId="335"/>
            <ac:spMk id="3" creationId="{88793634-39E7-467F-9988-0B084CEFCD4E}"/>
          </ac:spMkLst>
        </pc:spChg>
      </pc:sldChg>
    </pc:docChg>
  </pc:docChgLst>
  <pc:docChgLst>
    <pc:chgData name="Idrîs de Vos" userId="c2e7075756a5bba1" providerId="LiveId" clId="{A5E81C2A-F5D9-4AA6-9610-28A80E93A421}"/>
    <pc:docChg chg="modSld">
      <pc:chgData name="Idrîs de Vos" userId="c2e7075756a5bba1" providerId="LiveId" clId="{A5E81C2A-F5D9-4AA6-9610-28A80E93A421}" dt="2023-06-05T14:48:27.772" v="174" actId="20577"/>
      <pc:docMkLst>
        <pc:docMk/>
      </pc:docMkLst>
      <pc:sldChg chg="modSp">
        <pc:chgData name="Idrîs de Vos" userId="c2e7075756a5bba1" providerId="LiveId" clId="{A5E81C2A-F5D9-4AA6-9610-28A80E93A421}" dt="2023-06-05T14:48:27.772" v="174" actId="20577"/>
        <pc:sldMkLst>
          <pc:docMk/>
          <pc:sldMk cId="2708993452" sldId="256"/>
        </pc:sldMkLst>
        <pc:spChg chg="mod">
          <ac:chgData name="Idrîs de Vos" userId="c2e7075756a5bba1" providerId="LiveId" clId="{A5E81C2A-F5D9-4AA6-9610-28A80E93A421}" dt="2023-06-05T14:48:27.772" v="174" actId="20577"/>
          <ac:spMkLst>
            <pc:docMk/>
            <pc:sldMk cId="2708993452" sldId="256"/>
            <ac:spMk id="2" creationId="{1C46ACA6-039A-4341-B147-E4FCA096ACB5}"/>
          </ac:spMkLst>
        </pc:spChg>
      </pc:sldChg>
      <pc:sldChg chg="modSp mod">
        <pc:chgData name="Idrîs de Vos" userId="c2e7075756a5bba1" providerId="LiveId" clId="{A5E81C2A-F5D9-4AA6-9610-28A80E93A421}" dt="2023-05-22T17:08:02.839" v="84" actId="14734"/>
        <pc:sldMkLst>
          <pc:docMk/>
          <pc:sldMk cId="578108340" sldId="257"/>
        </pc:sldMkLst>
        <pc:graphicFrameChg chg="modGraphic">
          <ac:chgData name="Idrîs de Vos" userId="c2e7075756a5bba1" providerId="LiveId" clId="{A5E81C2A-F5D9-4AA6-9610-28A80E93A421}" dt="2023-05-22T17:08:02.839" v="84" actId="14734"/>
          <ac:graphicFrameMkLst>
            <pc:docMk/>
            <pc:sldMk cId="578108340" sldId="257"/>
            <ac:graphicFrameMk id="2" creationId="{035000E3-659A-4414-BB65-942F9909A051}"/>
          </ac:graphicFrameMkLst>
        </pc:graphicFrameChg>
      </pc:sldChg>
      <pc:sldChg chg="modSp mod">
        <pc:chgData name="Idrîs de Vos" userId="c2e7075756a5bba1" providerId="LiveId" clId="{A5E81C2A-F5D9-4AA6-9610-28A80E93A421}" dt="2023-05-29T16:02:53.513" v="145" actId="1076"/>
        <pc:sldMkLst>
          <pc:docMk/>
          <pc:sldMk cId="1302779764" sldId="269"/>
        </pc:sldMkLst>
        <pc:spChg chg="mod">
          <ac:chgData name="Idrîs de Vos" userId="c2e7075756a5bba1" providerId="LiveId" clId="{A5E81C2A-F5D9-4AA6-9610-28A80E93A421}" dt="2023-05-29T15:53:48.604" v="139" actId="20577"/>
          <ac:spMkLst>
            <pc:docMk/>
            <pc:sldMk cId="1302779764" sldId="269"/>
            <ac:spMk id="2" creationId="{E6038E84-0975-44F3-B2FB-282D2D6CC479}"/>
          </ac:spMkLst>
        </pc:spChg>
        <pc:picChg chg="mod">
          <ac:chgData name="Idrîs de Vos" userId="c2e7075756a5bba1" providerId="LiveId" clId="{A5E81C2A-F5D9-4AA6-9610-28A80E93A421}" dt="2023-05-29T16:02:41.994" v="143" actId="1076"/>
          <ac:picMkLst>
            <pc:docMk/>
            <pc:sldMk cId="1302779764" sldId="269"/>
            <ac:picMk id="8" creationId="{D974D82F-5518-4E93-8BB0-88EE26005280}"/>
          </ac:picMkLst>
        </pc:picChg>
        <pc:picChg chg="mod">
          <ac:chgData name="Idrîs de Vos" userId="c2e7075756a5bba1" providerId="LiveId" clId="{A5E81C2A-F5D9-4AA6-9610-28A80E93A421}" dt="2023-05-29T16:02:53.513" v="145" actId="1076"/>
          <ac:picMkLst>
            <pc:docMk/>
            <pc:sldMk cId="1302779764" sldId="269"/>
            <ac:picMk id="9" creationId="{41FFC3BA-E355-42BB-9C42-19C15F7CBDC0}"/>
          </ac:picMkLst>
        </pc:picChg>
      </pc:sldChg>
      <pc:sldChg chg="modSp mod">
        <pc:chgData name="Idrîs de Vos" userId="c2e7075756a5bba1" providerId="LiveId" clId="{A5E81C2A-F5D9-4AA6-9610-28A80E93A421}" dt="2023-05-29T16:08:37.073" v="161" actId="1076"/>
        <pc:sldMkLst>
          <pc:docMk/>
          <pc:sldMk cId="2653503612" sldId="325"/>
        </pc:sldMkLst>
        <pc:picChg chg="mod">
          <ac:chgData name="Idrîs de Vos" userId="c2e7075756a5bba1" providerId="LiveId" clId="{A5E81C2A-F5D9-4AA6-9610-28A80E93A421}" dt="2023-05-29T16:07:18.905" v="154" actId="1076"/>
          <ac:picMkLst>
            <pc:docMk/>
            <pc:sldMk cId="2653503612" sldId="325"/>
            <ac:picMk id="10" creationId="{B3DB85D2-7359-4F0E-A2FA-83522536F627}"/>
          </ac:picMkLst>
        </pc:picChg>
        <pc:picChg chg="mod">
          <ac:chgData name="Idrîs de Vos" userId="c2e7075756a5bba1" providerId="LiveId" clId="{A5E81C2A-F5D9-4AA6-9610-28A80E93A421}" dt="2023-05-29T16:08:37.073" v="161" actId="1076"/>
          <ac:picMkLst>
            <pc:docMk/>
            <pc:sldMk cId="2653503612" sldId="325"/>
            <ac:picMk id="11" creationId="{FA43901B-62D7-440B-917F-9668875E7CAB}"/>
          </ac:picMkLst>
        </pc:picChg>
      </pc:sldChg>
      <pc:sldChg chg="modSp mod">
        <pc:chgData name="Idrîs de Vos" userId="c2e7075756a5bba1" providerId="LiveId" clId="{A5E81C2A-F5D9-4AA6-9610-28A80E93A421}" dt="2023-05-22T16:54:05.938" v="51" actId="20577"/>
        <pc:sldMkLst>
          <pc:docMk/>
          <pc:sldMk cId="1813278202" sldId="327"/>
        </pc:sldMkLst>
        <pc:spChg chg="mod">
          <ac:chgData name="Idrîs de Vos" userId="c2e7075756a5bba1" providerId="LiveId" clId="{A5E81C2A-F5D9-4AA6-9610-28A80E93A421}" dt="2023-05-22T16:54:05.938" v="51" actId="20577"/>
          <ac:spMkLst>
            <pc:docMk/>
            <pc:sldMk cId="1813278202" sldId="327"/>
            <ac:spMk id="3" creationId="{64170C83-2F1F-4DAB-A7E3-4DE4EC88823C}"/>
          </ac:spMkLst>
        </pc:spChg>
      </pc:sldChg>
      <pc:sldChg chg="modSp mod">
        <pc:chgData name="Idrîs de Vos" userId="c2e7075756a5bba1" providerId="LiveId" clId="{A5E81C2A-F5D9-4AA6-9610-28A80E93A421}" dt="2023-05-29T16:03:51.657" v="149" actId="1076"/>
        <pc:sldMkLst>
          <pc:docMk/>
          <pc:sldMk cId="2146496501" sldId="328"/>
        </pc:sldMkLst>
        <pc:picChg chg="mod">
          <ac:chgData name="Idrîs de Vos" userId="c2e7075756a5bba1" providerId="LiveId" clId="{A5E81C2A-F5D9-4AA6-9610-28A80E93A421}" dt="2023-05-29T16:03:17.938" v="147" actId="1076"/>
          <ac:picMkLst>
            <pc:docMk/>
            <pc:sldMk cId="2146496501" sldId="328"/>
            <ac:picMk id="6" creationId="{0DF2D697-74C1-46D4-9842-C02CAD3E6C35}"/>
          </ac:picMkLst>
        </pc:picChg>
        <pc:picChg chg="mod">
          <ac:chgData name="Idrîs de Vos" userId="c2e7075756a5bba1" providerId="LiveId" clId="{A5E81C2A-F5D9-4AA6-9610-28A80E93A421}" dt="2023-05-29T16:03:51.657" v="149" actId="1076"/>
          <ac:picMkLst>
            <pc:docMk/>
            <pc:sldMk cId="2146496501" sldId="328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A5E81C2A-F5D9-4AA6-9610-28A80E93A421}" dt="2023-05-29T16:05:20.874" v="152" actId="1076"/>
        <pc:sldMkLst>
          <pc:docMk/>
          <pc:sldMk cId="4227936972" sldId="332"/>
        </pc:sldMkLst>
        <pc:picChg chg="mod">
          <ac:chgData name="Idrîs de Vos" userId="c2e7075756a5bba1" providerId="LiveId" clId="{A5E81C2A-F5D9-4AA6-9610-28A80E93A421}" dt="2023-05-29T16:05:20.874" v="152" actId="1076"/>
          <ac:picMkLst>
            <pc:docMk/>
            <pc:sldMk cId="4227936972" sldId="332"/>
            <ac:picMk id="6" creationId="{0DF2D697-74C1-46D4-9842-C02CAD3E6C35}"/>
          </ac:picMkLst>
        </pc:picChg>
        <pc:picChg chg="mod">
          <ac:chgData name="Idrîs de Vos" userId="c2e7075756a5bba1" providerId="LiveId" clId="{A5E81C2A-F5D9-4AA6-9610-28A80E93A421}" dt="2023-05-29T16:05:09.353" v="151" actId="1076"/>
          <ac:picMkLst>
            <pc:docMk/>
            <pc:sldMk cId="4227936972" sldId="332"/>
            <ac:picMk id="7" creationId="{0DF84B55-A984-4705-9697-218B059F6275}"/>
          </ac:picMkLst>
        </pc:picChg>
      </pc:sldChg>
      <pc:sldChg chg="modSp mod">
        <pc:chgData name="Idrîs de Vos" userId="c2e7075756a5bba1" providerId="LiveId" clId="{A5E81C2A-F5D9-4AA6-9610-28A80E93A421}" dt="2023-05-29T16:10:32.593" v="171" actId="1076"/>
        <pc:sldMkLst>
          <pc:docMk/>
          <pc:sldMk cId="1382153905" sldId="334"/>
        </pc:sldMkLst>
        <pc:picChg chg="mod">
          <ac:chgData name="Idrîs de Vos" userId="c2e7075756a5bba1" providerId="LiveId" clId="{A5E81C2A-F5D9-4AA6-9610-28A80E93A421}" dt="2023-05-29T16:10:30.841" v="170" actId="1076"/>
          <ac:picMkLst>
            <pc:docMk/>
            <pc:sldMk cId="1382153905" sldId="334"/>
            <ac:picMk id="10" creationId="{B3DB85D2-7359-4F0E-A2FA-83522536F627}"/>
          </ac:picMkLst>
        </pc:picChg>
        <pc:picChg chg="mod">
          <ac:chgData name="Idrîs de Vos" userId="c2e7075756a5bba1" providerId="LiveId" clId="{A5E81C2A-F5D9-4AA6-9610-28A80E93A421}" dt="2023-05-29T16:10:32.593" v="171" actId="1076"/>
          <ac:picMkLst>
            <pc:docMk/>
            <pc:sldMk cId="1382153905" sldId="334"/>
            <ac:picMk id="11" creationId="{FA43901B-62D7-440B-917F-9668875E7C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039E-4FFB-4CBA-8088-8A7BE9CB1D74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6F0C0-2529-4E55-9844-880C268C68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0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FF430-956C-4385-8642-B0CBAA81B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3481CC-5286-4095-AC0A-30C7C1C3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58689-E952-442C-990D-CB4B9293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AD322A-88CA-47C3-9955-D9DC4D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2B8BB6-D2AF-4605-B89D-167275DB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30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AD63A-33C8-4995-B4A3-D9B9B399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0CF659-90E1-4416-8580-BEFD072D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67A5D-BBED-4DF8-BD6E-DF5A4FF9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AB4646-5246-42D8-BD44-A1540C61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D069C5-092C-472C-975D-F3D7CC89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33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C51F174-B09F-4C07-9527-35B972686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2439A1-E740-467B-8B1C-AD07DCE09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40932-5F6A-4A42-9D01-E9F249FA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2039B8-A1C2-41AE-B2F5-7EC2B468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F842D6-3533-4F94-BC5C-F1C856F9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5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BA38E-C0E3-40D9-8E8D-9A3FEC5C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B8B7B-CBF6-4E4B-B1DC-5004D4E72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E8005-7B77-4AB2-A0E1-DE4BCB3C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4A3AF4-6D4B-4436-9780-ACF0E681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BDE10-B30B-4C66-AE03-5D165557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18BAB-F2BC-4A94-82EE-0FF80B4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D34E89-BC99-4C03-A555-6D55D2CA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F29BE8-A045-401D-81AB-6F23C8C6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D5A6AF-7144-4645-ABCC-0B9182D2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21410-61C2-45DA-A345-76CADE39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18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BC318-8EC0-4CDD-97F3-3FBCFF2C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E81E6-4AA6-4420-B0CB-DBE22A17C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522EA3-A639-4076-A805-CD27C8DC6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93CF45-14BA-4247-ADC2-200E2076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5A861C-9E76-4590-8E01-ED9D2E14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F202EB-8C48-4F17-80F1-325A5107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68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4089B-8B33-448A-B013-619DF9A8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11CDC2-ABDD-44CD-A37D-83E4B0D6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51A7E2-4F86-46C8-9B86-F77BCF1F9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E28989-A6D6-4569-A0AD-09E2540D3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EAF5FD-173E-4076-99DA-04EA3D70D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940FBC-BB22-42A0-AA94-88D837D5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F60C2D-0D8B-4AA5-BEEB-ECAB8298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1D7410-EA21-4360-8F7A-B5BDDA86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AC2FC-6D23-4549-979D-E90DBCF7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5B0195-9D97-4277-BC27-35D0ABA5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8DF244-DFD0-4CC2-9AEC-92044B81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B3E400-0123-42AF-A8E5-9D81C46B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4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8B280F-21A4-4681-9AAC-1702B274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7481F3-6F03-4B9D-ADC2-17D346A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3AF117-F2AE-4B6F-ADAA-0BE508A0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68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236B5-5C45-475E-9603-9F005705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F480A-B3F7-43A5-ACEB-F8F8BC6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B67779-4E5B-4270-B7AF-B1F4AC205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3314FC-779E-48BC-BBCA-5039458C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9404D7-6B90-4F74-BCE3-DEAD0F07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9B2476-EA64-402B-93B6-E7383DDF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9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1A8FD-48A1-4CAA-A651-70E60C65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2B4037-BF59-489A-B3A7-72031DB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0E1E03-B0D8-419D-BAFE-FE8EC4FCF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F92D98-7477-46ED-8041-73FAC1C7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0D2A2D-2F81-4970-B493-ABC9978B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1F496-8EBE-4059-B682-35150466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3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F27433-8A74-4A49-BD2E-E1C1BE3B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7F21CB-6CEE-493B-8E5A-1020E9921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850E53-530A-4B5B-B04A-29010789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556B-2B7D-484A-A540-BBDAF5A58638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96E18-7BF5-4239-A480-BA59FE43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619DD-2945-4A05-BD35-F9B80823D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0801-049F-43E1-A365-B987E7610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6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AD6F22-E72E-46EA-80D8-29C316780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" y="-1"/>
            <a:ext cx="11863603" cy="68580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46ACA6-039A-4341-B147-E4FCA096ACB5}"/>
              </a:ext>
            </a:extLst>
          </p:cNvPr>
          <p:cNvSpPr txBox="1"/>
          <p:nvPr/>
        </p:nvSpPr>
        <p:spPr>
          <a:xfrm>
            <a:off x="0" y="0"/>
            <a:ext cx="64691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Harrington" panose="04040505050A02020702" pitchFamily="82" charset="0"/>
              </a:rPr>
              <a:t>Fil pédagogique:</a:t>
            </a:r>
          </a:p>
          <a:p>
            <a:r>
              <a:rPr lang="fr-FR" sz="2000" b="1" dirty="0">
                <a:latin typeface="Harrington" panose="04040505050A02020702" pitchFamily="82" charset="0"/>
              </a:rPr>
              <a:t>1- Décrivez les actions des personnages. Exemple: l’homme sort de la maison. La femme descend de la montagne. Puis posez </a:t>
            </a:r>
            <a:r>
              <a:rPr lang="fr-FR" sz="2000" b="1">
                <a:latin typeface="Harrington" panose="04040505050A02020702" pitchFamily="82" charset="0"/>
              </a:rPr>
              <a:t>les questions. </a:t>
            </a:r>
            <a:r>
              <a:rPr lang="fr-FR" sz="2000" b="1" dirty="0">
                <a:latin typeface="Harrington" panose="04040505050A02020702" pitchFamily="82" charset="0"/>
              </a:rPr>
              <a:t>Où va l’homme? Qui monte dans l’arbre? Etc.</a:t>
            </a:r>
          </a:p>
          <a:p>
            <a:r>
              <a:rPr lang="fr-FR" sz="2000" b="1" dirty="0">
                <a:latin typeface="Harrington" panose="04040505050A02020702" pitchFamily="82" charset="0"/>
              </a:rPr>
              <a:t>2- On s’identifie aux personnages et on parle à la première personne; on identifie les personnages à un autre élève et on parler à la deuxième personne: tu entres dans la maison, etc.</a:t>
            </a:r>
          </a:p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Harrington" panose="04040505050A02020702" pitchFamily="82" charset="0"/>
              </a:rPr>
              <a:t>Objectif : </a:t>
            </a:r>
            <a:r>
              <a:rPr lang="fr-FR" sz="2000" b="1" dirty="0">
                <a:latin typeface="Harrington" panose="04040505050A02020702" pitchFamily="82" charset="0"/>
              </a:rPr>
              <a:t>pratiquer l’inaccompli.</a:t>
            </a:r>
          </a:p>
          <a:p>
            <a:pPr algn="ctr"/>
            <a:endParaRPr lang="fr-FR" sz="2000" dirty="0">
              <a:latin typeface="Harrington" panose="04040505050A02020702" pitchFamily="82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DB0BAA-97DA-4DFC-99EE-CA8CA92BB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574" y="4614058"/>
            <a:ext cx="2681507" cy="26815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0F89C8-5FD9-4894-8E5F-A913BF55D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6" b="95692" l="8406" r="91594">
                        <a14:foregroundMark x1="22029" y1="21542" x2="8406" y2="73696"/>
                        <a14:foregroundMark x1="8406" y1="73696" x2="17681" y2="77098"/>
                        <a14:foregroundMark x1="21449" y1="21542" x2="40290" y2="11338"/>
                        <a14:foregroundMark x1="40290" y1="11338" x2="51014" y2="8163"/>
                        <a14:foregroundMark x1="51014" y1="8163" x2="72174" y2="15646"/>
                        <a14:foregroundMark x1="72174" y1="15646" x2="82899" y2="33107"/>
                        <a14:foregroundMark x1="82899" y1="33107" x2="87826" y2="61451"/>
                        <a14:foregroundMark x1="87826" y1="61451" x2="86087" y2="70068"/>
                        <a14:foregroundMark x1="86087" y1="70068" x2="91594" y2="75057"/>
                        <a14:foregroundMark x1="68406" y1="90703" x2="31594" y2="91837"/>
                        <a14:foregroundMark x1="49855" y1="95692" x2="49855" y2="95692"/>
                        <a14:foregroundMark x1="89275" y1="75737" x2="89275" y2="75737"/>
                        <a14:foregroundMark x1="91884" y1="59410" x2="91884" y2="59410"/>
                        <a14:foregroundMark x1="48406" y1="6576" x2="48406" y2="6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92" y="5113538"/>
            <a:ext cx="1382609" cy="1767338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408A47B-DA4E-419E-8252-3F29E07BA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3" y="0"/>
            <a:ext cx="2650427" cy="9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848C7A-19A5-410D-9B9B-11C7EB69A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4"/>
          <a:stretch/>
        </p:blipFill>
        <p:spPr>
          <a:xfrm>
            <a:off x="0" y="0"/>
            <a:ext cx="12129482" cy="6858000"/>
          </a:xfrm>
          <a:prstGeom prst="rect">
            <a:avLst/>
          </a:prstGeom>
        </p:spPr>
      </p:pic>
      <p:pic>
        <p:nvPicPr>
          <p:cNvPr id="15" name="Image 14" descr="Une image contenant maison, signe&#10;&#10;Description générée automatiquement">
            <a:extLst>
              <a:ext uri="{FF2B5EF4-FFF2-40B4-BE49-F238E27FC236}">
                <a16:creationId xmlns:a16="http://schemas.microsoft.com/office/drawing/2014/main" id="{C34774A0-3C53-4005-98D5-A62CAF7CD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97" b="95473" l="3978" r="46669">
                        <a14:foregroundMark x1="4301" y1="88157" x2="4301" y2="88157"/>
                        <a14:foregroundMark x1="10123" y1="66330" x2="10770" y2="65117"/>
                        <a14:foregroundMark x1="8506" y1="62692" x2="8506" y2="62692"/>
                        <a14:foregroundMark x1="17238" y1="57437" x2="17238" y2="57437"/>
                        <a14:foregroundMark x1="5918" y1="89369" x2="16915" y2="89369"/>
                        <a14:foregroundMark x1="16915" y1="89369" x2="39974" y2="88561"/>
                        <a14:foregroundMark x1="39974" y1="88561" x2="43790" y2="89369"/>
                        <a14:foregroundMark x1="46701" y1="89369" x2="46701" y2="89369"/>
                        <a14:foregroundMark x1="3978" y1="88157" x2="3978" y2="88157"/>
                        <a14:foregroundMark x1="8506" y1="60267" x2="8506" y2="60267"/>
                        <a14:foregroundMark x1="8829" y1="60267" x2="8829" y2="60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16" r="49877"/>
          <a:stretch/>
        </p:blipFill>
        <p:spPr>
          <a:xfrm>
            <a:off x="-89753" y="2270983"/>
            <a:ext cx="1945930" cy="1381614"/>
          </a:xfrm>
          <a:prstGeom prst="rect">
            <a:avLst/>
          </a:prstGeom>
        </p:spPr>
      </p:pic>
      <p:pic>
        <p:nvPicPr>
          <p:cNvPr id="17" name="Image 16" descr="Une image contenant maison, signe&#10;&#10;Description générée automatiquement">
            <a:extLst>
              <a:ext uri="{FF2B5EF4-FFF2-40B4-BE49-F238E27FC236}">
                <a16:creationId xmlns:a16="http://schemas.microsoft.com/office/drawing/2014/main" id="{C161D436-03CE-4FBC-B8DA-FAF10737F7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42" b="95190" l="53461" r="95569">
                        <a14:foregroundMark x1="53461" y1="88036" x2="53816" y2="91512"/>
                        <a14:foregroundMark x1="86481" y1="55942" x2="87063" y2="57720"/>
                        <a14:foregroundMark x1="82277" y1="91512" x2="93338" y2="90501"/>
                        <a14:foregroundMark x1="93338" y1="90501" x2="95569" y2="8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89" t="52387"/>
          <a:stretch/>
        </p:blipFill>
        <p:spPr>
          <a:xfrm>
            <a:off x="10229686" y="1880235"/>
            <a:ext cx="1955327" cy="14833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B1386A5-5720-45C5-930B-07C2498C30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465" b="81374" l="9899" r="89172">
                        <a14:foregroundMark x1="20121" y1="80727" x2="28929" y2="80970"/>
                        <a14:foregroundMark x1="43515" y1="81374" x2="66828" y2="80323"/>
                        <a14:foregroundMark x1="66828" y1="80323" x2="75071" y2="80323"/>
                        <a14:foregroundMark x1="49939" y1="55838" x2="53616" y2="56040"/>
                        <a14:foregroundMark x1="51475" y1="50707" x2="51475" y2="50707"/>
                        <a14:foregroundMark x1="51677" y1="50465" x2="51677" y2="5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4" r="908" b="15611"/>
          <a:stretch/>
        </p:blipFill>
        <p:spPr>
          <a:xfrm>
            <a:off x="2975303" y="3351766"/>
            <a:ext cx="7404346" cy="27171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710F67A-9913-42AD-89A9-B69133930A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36" b="89157" l="5941" r="93729">
                        <a14:foregroundMark x1="9901" y1="40361" x2="5941" y2="34337"/>
                        <a14:foregroundMark x1="88119" y1="63253" x2="94059" y2="63253"/>
                        <a14:foregroundMark x1="71287" y1="9036" x2="70297" y2="9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42" y="6246248"/>
            <a:ext cx="821867" cy="4502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3EA0910-73BA-4F14-B00B-5BF9D3072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8667" l="2232" r="99554">
                        <a14:foregroundMark x1="12500" y1="36889" x2="8036" y2="51556"/>
                        <a14:foregroundMark x1="8036" y1="51556" x2="35268" y2="75556"/>
                        <a14:foregroundMark x1="35268" y1="75556" x2="54464" y2="84444"/>
                        <a14:foregroundMark x1="54464" y1="84444" x2="68304" y2="83556"/>
                        <a14:foregroundMark x1="68304" y1="83556" x2="91518" y2="60000"/>
                        <a14:foregroundMark x1="91518" y1="60000" x2="93304" y2="44444"/>
                        <a14:foregroundMark x1="93304" y1="44444" x2="81696" y2="36444"/>
                        <a14:foregroundMark x1="81696" y1="36444" x2="68750" y2="34667"/>
                        <a14:foregroundMark x1="54464" y1="7111" x2="50000" y2="8000"/>
                        <a14:foregroundMark x1="46429" y1="6222" x2="55804" y2="10222"/>
                        <a14:foregroundMark x1="10714" y1="34667" x2="1786" y2="45333"/>
                        <a14:foregroundMark x1="1786" y1="45333" x2="9375" y2="72444"/>
                        <a14:foregroundMark x1="9375" y1="72444" x2="20982" y2="84000"/>
                        <a14:foregroundMark x1="20982" y1="84000" x2="83929" y2="92000"/>
                        <a14:foregroundMark x1="83929" y1="92000" x2="89732" y2="79556"/>
                        <a14:foregroundMark x1="89732" y1="79556" x2="94196" y2="46222"/>
                        <a14:foregroundMark x1="94196" y1="46222" x2="84821" y2="36444"/>
                        <a14:foregroundMark x1="84821" y1="36444" x2="71875" y2="46222"/>
                        <a14:foregroundMark x1="71875" y1="46222" x2="49107" y2="77333"/>
                        <a14:foregroundMark x1="49107" y1="77333" x2="47768" y2="86222"/>
                        <a14:foregroundMark x1="8929" y1="44889" x2="446" y2="59556"/>
                        <a14:foregroundMark x1="446" y1="59556" x2="0" y2="77778"/>
                        <a14:foregroundMark x1="0" y1="77778" x2="5804" y2="91111"/>
                        <a14:foregroundMark x1="5804" y1="91111" x2="23214" y2="96444"/>
                        <a14:foregroundMark x1="23214" y1="96444" x2="59821" y2="97333"/>
                        <a14:foregroundMark x1="59821" y1="97333" x2="74107" y2="96000"/>
                        <a14:foregroundMark x1="74107" y1="96000" x2="87500" y2="90222"/>
                        <a14:foregroundMark x1="87500" y1="90222" x2="93304" y2="76444"/>
                        <a14:foregroundMark x1="93304" y1="76444" x2="94643" y2="39111"/>
                        <a14:foregroundMark x1="54464" y1="8000" x2="41071" y2="11556"/>
                        <a14:foregroundMark x1="41071" y1="11556" x2="30357" y2="25778"/>
                        <a14:foregroundMark x1="30357" y1="25778" x2="8036" y2="42222"/>
                        <a14:foregroundMark x1="8036" y1="42222" x2="1339" y2="56000"/>
                        <a14:foregroundMark x1="1339" y1="56000" x2="0" y2="70667"/>
                        <a14:foregroundMark x1="0" y1="70667" x2="3125" y2="84000"/>
                        <a14:foregroundMark x1="3125" y1="84000" x2="17857" y2="94222"/>
                        <a14:foregroundMark x1="17857" y1="94222" x2="49107" y2="97778"/>
                        <a14:foregroundMark x1="49107" y1="97778" x2="68304" y2="93778"/>
                        <a14:foregroundMark x1="68304" y1="93778" x2="80804" y2="84000"/>
                        <a14:foregroundMark x1="80804" y1="84000" x2="82143" y2="68889"/>
                        <a14:foregroundMark x1="82143" y1="68889" x2="78571" y2="59111"/>
                        <a14:foregroundMark x1="72321" y1="60889" x2="62946" y2="72889"/>
                        <a14:foregroundMark x1="62946" y1="72889" x2="48661" y2="58222"/>
                        <a14:foregroundMark x1="48661" y1="58222" x2="48214" y2="73778"/>
                        <a14:foregroundMark x1="48214" y1="73778" x2="66518" y2="76000"/>
                        <a14:foregroundMark x1="66518" y1="76000" x2="71429" y2="71556"/>
                        <a14:foregroundMark x1="92857" y1="93333" x2="98214" y2="63111"/>
                        <a14:foregroundMark x1="98214" y1="63111" x2="88393" y2="95111"/>
                        <a14:foregroundMark x1="88393" y1="95111" x2="19196" y2="99111"/>
                        <a14:foregroundMark x1="19196" y1="99111" x2="5357" y2="96444"/>
                        <a14:foregroundMark x1="5357" y1="96444" x2="893" y2="77333"/>
                        <a14:foregroundMark x1="893" y1="77333" x2="2679" y2="58667"/>
                        <a14:foregroundMark x1="2679" y1="58667" x2="446" y2="86667"/>
                        <a14:foregroundMark x1="446" y1="86667" x2="11607" y2="48889"/>
                        <a14:foregroundMark x1="11607" y1="48889" x2="5804" y2="74222"/>
                        <a14:foregroundMark x1="1786" y1="43111" x2="3125" y2="89333"/>
                        <a14:foregroundMark x1="3125" y1="89333" x2="45536" y2="99111"/>
                        <a14:foregroundMark x1="45536" y1="99111" x2="76339" y2="99111"/>
                        <a14:foregroundMark x1="76339" y1="99111" x2="95982" y2="98667"/>
                        <a14:foregroundMark x1="95982" y1="98667" x2="98661" y2="87556"/>
                        <a14:foregroundMark x1="97768" y1="91111" x2="99554" y2="97333"/>
                        <a14:foregroundMark x1="97321" y1="48889" x2="89732" y2="34667"/>
                        <a14:foregroundMark x1="87946" y1="31111" x2="94196" y2="40000"/>
                        <a14:foregroundMark x1="91964" y1="33333" x2="96429" y2="38667"/>
                        <a14:foregroundMark x1="58482" y1="8444" x2="44643" y2="8889"/>
                        <a14:foregroundMark x1="44643" y1="8889" x2="43304" y2="9778"/>
                        <a14:foregroundMark x1="41071" y1="9333" x2="55357" y2="7111"/>
                        <a14:foregroundMark x1="55357" y1="7111" x2="57143" y2="8000"/>
                        <a14:foregroundMark x1="57143" y1="7556" x2="49554" y2="4000"/>
                        <a14:foregroundMark x1="10714" y1="31111" x2="893" y2="42667"/>
                        <a14:foregroundMark x1="893" y1="42667" x2="446" y2="80444"/>
                        <a14:foregroundMark x1="446" y1="80444" x2="2679" y2="64000"/>
                        <a14:foregroundMark x1="2679" y1="64000" x2="2232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10" y="6070263"/>
            <a:ext cx="555901" cy="5583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DB85D2-7359-4F0E-A2FA-83522536F6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8020" y="4871565"/>
            <a:ext cx="1381614" cy="13816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43901B-62D7-440B-917F-9668875E7C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76" b="95692" l="8406" r="91594">
                        <a14:foregroundMark x1="22029" y1="21542" x2="8406" y2="73696"/>
                        <a14:foregroundMark x1="8406" y1="73696" x2="17681" y2="77098"/>
                        <a14:foregroundMark x1="21449" y1="21542" x2="40290" y2="11338"/>
                        <a14:foregroundMark x1="40290" y1="11338" x2="51014" y2="8163"/>
                        <a14:foregroundMark x1="51014" y1="8163" x2="72174" y2="15646"/>
                        <a14:foregroundMark x1="72174" y1="15646" x2="82899" y2="33107"/>
                        <a14:foregroundMark x1="82899" y1="33107" x2="87826" y2="61451"/>
                        <a14:foregroundMark x1="87826" y1="61451" x2="86087" y2="70068"/>
                        <a14:foregroundMark x1="86087" y1="70068" x2="91594" y2="75057"/>
                        <a14:foregroundMark x1="68406" y1="90703" x2="31594" y2="91837"/>
                        <a14:foregroundMark x1="49855" y1="95692" x2="49855" y2="95692"/>
                        <a14:foregroundMark x1="89275" y1="75737" x2="89275" y2="75737"/>
                        <a14:foregroundMark x1="91884" y1="59410" x2="91884" y2="59410"/>
                        <a14:foregroundMark x1="48406" y1="6576" x2="48406" y2="6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88" y="5184830"/>
            <a:ext cx="714908" cy="9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5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1A1294D-14EB-4C24-8084-31911B352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69" y="169340"/>
            <a:ext cx="8875749" cy="456983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6038E84-0975-44F3-B2FB-282D2D6CC479}"/>
              </a:ext>
            </a:extLst>
          </p:cNvPr>
          <p:cNvSpPr txBox="1"/>
          <p:nvPr/>
        </p:nvSpPr>
        <p:spPr>
          <a:xfrm>
            <a:off x="266330" y="169340"/>
            <a:ext cx="3790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يَدْخُلُ</a:t>
            </a: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يَخْرُجُ</a:t>
            </a: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مِنْ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74D82F-5518-4E93-8BB0-88EE2600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31" y="4322797"/>
            <a:ext cx="2681507" cy="2681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FFC3BA-E355-42BB-9C42-19C15F7CB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6" b="95692" l="8406" r="91594">
                        <a14:foregroundMark x1="22029" y1="21542" x2="8406" y2="73696"/>
                        <a14:foregroundMark x1="8406" y1="73696" x2="17681" y2="77098"/>
                        <a14:foregroundMark x1="21449" y1="21542" x2="40290" y2="11338"/>
                        <a14:foregroundMark x1="40290" y1="11338" x2="51014" y2="8163"/>
                        <a14:foregroundMark x1="51014" y1="8163" x2="72174" y2="15646"/>
                        <a14:foregroundMark x1="72174" y1="15646" x2="82899" y2="33107"/>
                        <a14:foregroundMark x1="82899" y1="33107" x2="87826" y2="61451"/>
                        <a14:foregroundMark x1="87826" y1="61451" x2="86087" y2="70068"/>
                        <a14:foregroundMark x1="86087" y1="70068" x2="91594" y2="75057"/>
                        <a14:foregroundMark x1="68406" y1="90703" x2="31594" y2="91837"/>
                        <a14:foregroundMark x1="49855" y1="95692" x2="49855" y2="95692"/>
                        <a14:foregroundMark x1="89275" y1="75737" x2="89275" y2="75737"/>
                        <a14:foregroundMark x1="91884" y1="59410" x2="91884" y2="59410"/>
                        <a14:foregroundMark x1="48406" y1="6576" x2="48406" y2="6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02" y="4557011"/>
            <a:ext cx="1382609" cy="17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35000E3-659A-4414-BB65-942F9909A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29758"/>
              </p:ext>
            </p:extLst>
          </p:nvPr>
        </p:nvGraphicFramePr>
        <p:xfrm>
          <a:off x="0" y="786406"/>
          <a:ext cx="12192000" cy="2795376"/>
        </p:xfrm>
        <a:graphic>
          <a:graphicData uri="http://schemas.openxmlformats.org/drawingml/2006/table">
            <a:tbl>
              <a:tblPr firstRow="1" firstCol="1" bandRow="1"/>
              <a:tblGrid>
                <a:gridCol w="3471169">
                  <a:extLst>
                    <a:ext uri="{9D8B030D-6E8A-4147-A177-3AD203B41FA5}">
                      <a16:colId xmlns:a16="http://schemas.microsoft.com/office/drawing/2014/main" val="4116506756"/>
                    </a:ext>
                  </a:extLst>
                </a:gridCol>
                <a:gridCol w="2623513">
                  <a:extLst>
                    <a:ext uri="{9D8B030D-6E8A-4147-A177-3AD203B41FA5}">
                      <a16:colId xmlns:a16="http://schemas.microsoft.com/office/drawing/2014/main" val="3094331433"/>
                    </a:ext>
                  </a:extLst>
                </a:gridCol>
                <a:gridCol w="2898398">
                  <a:extLst>
                    <a:ext uri="{9D8B030D-6E8A-4147-A177-3AD203B41FA5}">
                      <a16:colId xmlns:a16="http://schemas.microsoft.com/office/drawing/2014/main" val="1020715532"/>
                    </a:ext>
                  </a:extLst>
                </a:gridCol>
                <a:gridCol w="3198920">
                  <a:extLst>
                    <a:ext uri="{9D8B030D-6E8A-4147-A177-3AD203B41FA5}">
                      <a16:colId xmlns:a16="http://schemas.microsoft.com/office/drawing/2014/main" val="945432906"/>
                    </a:ext>
                  </a:extLst>
                </a:gridCol>
              </a:tblGrid>
              <a:tr h="139768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يَنْزِلُ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Descendre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يَصْعَدُ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Monter/gravir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656520"/>
                  </a:ext>
                </a:extLst>
              </a:tr>
              <a:tr h="139768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شَجَرة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جَبَل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Montagne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692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26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70C83-2F1F-4DAB-A7E3-4DE4EC888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457200"/>
            <a:ext cx="11353281" cy="467523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SA" sz="4000" dirty="0"/>
          </a:p>
          <a:p>
            <a:pPr marL="0" indent="0" algn="r" rtl="1">
              <a:buNone/>
            </a:pPr>
            <a:r>
              <a:rPr lang="ar-SA" sz="4000" dirty="0"/>
              <a:t>يصعَد الرجل الجبل ثُمَّ ينزِل من الجبل</a:t>
            </a:r>
            <a:endParaRPr lang="fr-FR" sz="4000" dirty="0"/>
          </a:p>
          <a:p>
            <a:pPr marL="0" indent="0" algn="r" rtl="1">
              <a:buNone/>
            </a:pPr>
            <a:r>
              <a:rPr lang="ar-SA" sz="4000" dirty="0"/>
              <a:t>أين يصعد الرجل؟</a:t>
            </a:r>
          </a:p>
          <a:p>
            <a:pPr marL="0" indent="0" algn="r" rtl="1">
              <a:buNone/>
            </a:pPr>
            <a:r>
              <a:rPr lang="ar-SA" sz="4000" dirty="0"/>
              <a:t>هَل</a:t>
            </a:r>
            <a:r>
              <a:rPr lang="ar-JO" sz="4000" dirty="0"/>
              <a:t>ِ</a:t>
            </a:r>
            <a:r>
              <a:rPr lang="ar-SA" sz="4000" dirty="0"/>
              <a:t> الرجل تحت الشجرة أَوْ عَلى الشجرة؟</a:t>
            </a:r>
          </a:p>
          <a:p>
            <a:pPr marL="0" indent="0" algn="r" rtl="1">
              <a:buNone/>
            </a:pPr>
            <a:r>
              <a:rPr lang="ar-SA" sz="4000" dirty="0"/>
              <a:t>تصعد المرأة على الشجرة ثمّ تنزِل من الشجرة</a:t>
            </a:r>
          </a:p>
          <a:p>
            <a:pPr marL="0" indent="0" algn="r" rtl="1">
              <a:buNone/>
            </a:pPr>
            <a:r>
              <a:rPr lang="ar-SA" sz="4000" dirty="0"/>
              <a:t>مِنْ أين تنزِل المرأة؟</a:t>
            </a:r>
          </a:p>
        </p:txBody>
      </p:sp>
    </p:spTree>
    <p:extLst>
      <p:ext uri="{BB962C8B-B14F-4D97-AF65-F5344CB8AC3E}">
        <p14:creationId xmlns:p14="http://schemas.microsoft.com/office/powerpoint/2010/main" val="181327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neige, air&#10;&#10;Description générée automatiquement">
            <a:extLst>
              <a:ext uri="{FF2B5EF4-FFF2-40B4-BE49-F238E27FC236}">
                <a16:creationId xmlns:a16="http://schemas.microsoft.com/office/drawing/2014/main" id="{6E1542EF-9F69-47C9-949E-AC9196DC9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F2D697-74C1-46D4-9842-C02CAD3E6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633" y="4155796"/>
            <a:ext cx="3030810" cy="30308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F84B55-A984-4705-9697-218B059F6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6" b="95692" l="8406" r="91594">
                        <a14:foregroundMark x1="22029" y1="21542" x2="8406" y2="73696"/>
                        <a14:foregroundMark x1="8406" y1="73696" x2="17681" y2="77098"/>
                        <a14:foregroundMark x1="21449" y1="21542" x2="40290" y2="11338"/>
                        <a14:foregroundMark x1="40290" y1="11338" x2="51014" y2="8163"/>
                        <a14:foregroundMark x1="51014" y1="8163" x2="72174" y2="15646"/>
                        <a14:foregroundMark x1="72174" y1="15646" x2="82899" y2="33107"/>
                        <a14:foregroundMark x1="82899" y1="33107" x2="87826" y2="61451"/>
                        <a14:foregroundMark x1="87826" y1="61451" x2="86087" y2="70068"/>
                        <a14:foregroundMark x1="86087" y1="70068" x2="91594" y2="75057"/>
                        <a14:foregroundMark x1="68406" y1="90703" x2="31594" y2="91837"/>
                        <a14:foregroundMark x1="49855" y1="95692" x2="49855" y2="95692"/>
                        <a14:foregroundMark x1="89275" y1="75737" x2="89275" y2="75737"/>
                        <a14:foregroundMark x1="91884" y1="59410" x2="91884" y2="59410"/>
                        <a14:foregroundMark x1="48406" y1="6576" x2="48406" y2="6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30" y="4900606"/>
            <a:ext cx="1366763" cy="17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9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67CCC9-02F6-4847-B27B-B46C5549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2" b="61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F84B55-A984-4705-9697-218B059F6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6" b="95692" l="8406" r="91594">
                        <a14:foregroundMark x1="22029" y1="21542" x2="8406" y2="73696"/>
                        <a14:foregroundMark x1="8406" y1="73696" x2="17681" y2="77098"/>
                        <a14:foregroundMark x1="21449" y1="21542" x2="40290" y2="11338"/>
                        <a14:foregroundMark x1="40290" y1="11338" x2="51014" y2="8163"/>
                        <a14:foregroundMark x1="51014" y1="8163" x2="72174" y2="15646"/>
                        <a14:foregroundMark x1="72174" y1="15646" x2="82899" y2="33107"/>
                        <a14:foregroundMark x1="82899" y1="33107" x2="87826" y2="61451"/>
                        <a14:foregroundMark x1="87826" y1="61451" x2="86087" y2="70068"/>
                        <a14:foregroundMark x1="86087" y1="70068" x2="91594" y2="75057"/>
                        <a14:foregroundMark x1="68406" y1="90703" x2="31594" y2="91837"/>
                        <a14:foregroundMark x1="49855" y1="95692" x2="49855" y2="95692"/>
                        <a14:foregroundMark x1="89275" y1="75737" x2="89275" y2="75737"/>
                        <a14:foregroundMark x1="91884" y1="59410" x2="91884" y2="59410"/>
                        <a14:foregroundMark x1="48406" y1="6576" x2="48406" y2="6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84" y="5110918"/>
            <a:ext cx="1366763" cy="17470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F2D697-74C1-46D4-9842-C02CAD3E6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337" y="1040054"/>
            <a:ext cx="3030810" cy="30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00612 -0.5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1783 -0.7391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3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35000E3-659A-4414-BB65-942F9909A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8260"/>
              </p:ext>
            </p:extLst>
          </p:nvPr>
        </p:nvGraphicFramePr>
        <p:xfrm>
          <a:off x="0" y="561473"/>
          <a:ext cx="12192000" cy="5590752"/>
        </p:xfrm>
        <a:graphic>
          <a:graphicData uri="http://schemas.openxmlformats.org/drawingml/2006/table">
            <a:tbl>
              <a:tblPr firstRow="1" firstCol="1" bandRow="1"/>
              <a:tblGrid>
                <a:gridCol w="2642616">
                  <a:extLst>
                    <a:ext uri="{9D8B030D-6E8A-4147-A177-3AD203B41FA5}">
                      <a16:colId xmlns:a16="http://schemas.microsoft.com/office/drawing/2014/main" val="4116506756"/>
                    </a:ext>
                  </a:extLst>
                </a:gridCol>
                <a:gridCol w="2962656">
                  <a:extLst>
                    <a:ext uri="{9D8B030D-6E8A-4147-A177-3AD203B41FA5}">
                      <a16:colId xmlns:a16="http://schemas.microsoft.com/office/drawing/2014/main" val="3094331433"/>
                    </a:ext>
                  </a:extLst>
                </a:gridCol>
                <a:gridCol w="3712464">
                  <a:extLst>
                    <a:ext uri="{9D8B030D-6E8A-4147-A177-3AD203B41FA5}">
                      <a16:colId xmlns:a16="http://schemas.microsoft.com/office/drawing/2014/main" val="1020715532"/>
                    </a:ext>
                  </a:extLst>
                </a:gridCol>
                <a:gridCol w="2874264">
                  <a:extLst>
                    <a:ext uri="{9D8B030D-6E8A-4147-A177-3AD203B41FA5}">
                      <a16:colId xmlns:a16="http://schemas.microsoft.com/office/drawing/2014/main" val="945432906"/>
                    </a:ext>
                  </a:extLst>
                </a:gridCol>
              </a:tblGrid>
              <a:tr h="139768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يرجِع </a:t>
                      </a: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مِن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Revenir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يذهَب </a:t>
                      </a: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إِلى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10774"/>
                  </a:ext>
                </a:extLst>
              </a:tr>
              <a:tr h="139768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يكتُب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Ecrire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يقرَأ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656520"/>
                  </a:ext>
                </a:extLst>
              </a:tr>
              <a:tr h="139768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الجامِع</a:t>
                      </a: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ة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Université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دار/مَنْزِل</a:t>
                      </a: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/بيت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692559"/>
                  </a:ext>
                </a:extLst>
              </a:tr>
              <a:tr h="139768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رِسالة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Lettre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ك</a:t>
                      </a:r>
                      <a:r>
                        <a:rPr lang="ar-JO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ِ</a:t>
                      </a:r>
                      <a:r>
                        <a:rPr lang="ar-SA" sz="5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تاب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0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0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3EA0910-73BA-4F14-B00B-5BF9D3072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62" y="5289412"/>
            <a:ext cx="727221" cy="730468"/>
          </a:xfrm>
          <a:prstGeom prst="rect">
            <a:avLst/>
          </a:prstGeom>
        </p:spPr>
      </p:pic>
      <p:pic>
        <p:nvPicPr>
          <p:cNvPr id="15" name="Image 14" descr="Une image contenant maison, signe&#10;&#10;Description générée automatiquement">
            <a:extLst>
              <a:ext uri="{FF2B5EF4-FFF2-40B4-BE49-F238E27FC236}">
                <a16:creationId xmlns:a16="http://schemas.microsoft.com/office/drawing/2014/main" id="{C34774A0-3C53-4005-98D5-A62CAF7CD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6" r="49877"/>
          <a:stretch/>
        </p:blipFill>
        <p:spPr>
          <a:xfrm>
            <a:off x="71269" y="3303754"/>
            <a:ext cx="2485501" cy="1764711"/>
          </a:xfrm>
          <a:prstGeom prst="rect">
            <a:avLst/>
          </a:prstGeom>
        </p:spPr>
      </p:pic>
      <p:pic>
        <p:nvPicPr>
          <p:cNvPr id="17" name="Image 16" descr="Une image contenant maison, signe&#10;&#10;Description générée automatiquement">
            <a:extLst>
              <a:ext uri="{FF2B5EF4-FFF2-40B4-BE49-F238E27FC236}">
                <a16:creationId xmlns:a16="http://schemas.microsoft.com/office/drawing/2014/main" id="{C161D436-03CE-4FBC-B8DA-FAF10737F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9" t="52387"/>
          <a:stretch/>
        </p:blipFill>
        <p:spPr>
          <a:xfrm>
            <a:off x="9829945" y="3019928"/>
            <a:ext cx="2362055" cy="17918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0E7296-A0AC-4C19-AC4D-4CD4A4F121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4" r="908" b="15611"/>
          <a:stretch/>
        </p:blipFill>
        <p:spPr>
          <a:xfrm>
            <a:off x="2230884" y="2094589"/>
            <a:ext cx="7404346" cy="27171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68DBD65-D1A6-4230-B8B6-5809E638F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5678"/>
            <a:ext cx="1289015" cy="7061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DB85D2-7359-4F0E-A2FA-83522536F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557" y="3734537"/>
            <a:ext cx="1884237" cy="18842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43901B-62D7-440B-917F-9668875E7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76" b="95692" l="8406" r="91594">
                        <a14:foregroundMark x1="22029" y1="21542" x2="8406" y2="73696"/>
                        <a14:foregroundMark x1="8406" y1="73696" x2="17681" y2="77098"/>
                        <a14:foregroundMark x1="21449" y1="21542" x2="40290" y2="11338"/>
                        <a14:foregroundMark x1="40290" y1="11338" x2="51014" y2="8163"/>
                        <a14:foregroundMark x1="51014" y1="8163" x2="72174" y2="15646"/>
                        <a14:foregroundMark x1="72174" y1="15646" x2="82899" y2="33107"/>
                        <a14:foregroundMark x1="82899" y1="33107" x2="87826" y2="61451"/>
                        <a14:foregroundMark x1="87826" y1="61451" x2="86087" y2="70068"/>
                        <a14:foregroundMark x1="86087" y1="70068" x2="91594" y2="75057"/>
                        <a14:foregroundMark x1="68406" y1="90703" x2="31594" y2="91837"/>
                        <a14:foregroundMark x1="49855" y1="95692" x2="49855" y2="95692"/>
                        <a14:foregroundMark x1="89275" y1="75737" x2="89275" y2="75737"/>
                        <a14:foregroundMark x1="91884" y1="59410" x2="91884" y2="59410"/>
                        <a14:foregroundMark x1="48406" y1="6576" x2="48406" y2="6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2" y="3574257"/>
            <a:ext cx="957318" cy="122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0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793634-39E7-467F-9988-0B084CEFC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954" y="0"/>
            <a:ext cx="6785810" cy="68580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Fil pédagogique: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1-</a:t>
            </a:r>
            <a:r>
              <a:rPr lang="fr-FR" sz="2000" b="1" dirty="0">
                <a:solidFill>
                  <a:prstClr val="black"/>
                </a:solidFill>
                <a:latin typeface="Harrington" panose="04040505050A02020702" pitchFamily="82" charset="0"/>
              </a:rPr>
              <a:t>inventez un scénario: Exemple: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/>
              <a:t>يذهب الرجل إلى الجامعة ويقرأ كتابًا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/>
              <a:t>يتكلّم الرجل مع المرأة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/>
              <a:t>-مرحَبًا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>
                <a:solidFill>
                  <a:srgbClr val="7030A0"/>
                </a:solidFill>
              </a:rPr>
              <a:t>-أهلًا كيف الحال ؟</a:t>
            </a:r>
            <a:r>
              <a:rPr lang="ar-JO" sz="3200" dirty="0">
                <a:solidFill>
                  <a:srgbClr val="7030A0"/>
                </a:solidFill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/>
              <a:t>-بخير الحمدُ للهِ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>
                <a:solidFill>
                  <a:srgbClr val="7030A0"/>
                </a:solidFill>
              </a:rPr>
              <a:t>-هل تعر</a:t>
            </a:r>
            <a:r>
              <a:rPr lang="ar-JO" sz="3200" dirty="0">
                <a:solidFill>
                  <a:srgbClr val="7030A0"/>
                </a:solidFill>
              </a:rPr>
              <a:t>ِ</a:t>
            </a:r>
            <a:r>
              <a:rPr lang="ar-SA" sz="3200" dirty="0">
                <a:solidFill>
                  <a:srgbClr val="7030A0"/>
                </a:solidFill>
              </a:rPr>
              <a:t>ف مُدِير الجامعة؟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/>
              <a:t>-نعم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/>
              <a:t>-</a:t>
            </a:r>
            <a:r>
              <a:rPr lang="ar-SA" sz="3200" dirty="0">
                <a:solidFill>
                  <a:srgbClr val="7030A0"/>
                </a:solidFill>
              </a:rPr>
              <a:t>هل تمل</a:t>
            </a:r>
            <a:r>
              <a:rPr lang="ar-JO" sz="3200" dirty="0">
                <a:solidFill>
                  <a:srgbClr val="7030A0"/>
                </a:solidFill>
              </a:rPr>
              <a:t>ِ</a:t>
            </a:r>
            <a:r>
              <a:rPr lang="ar-SA" sz="3200" dirty="0">
                <a:solidFill>
                  <a:srgbClr val="7030A0"/>
                </a:solidFill>
              </a:rPr>
              <a:t>ك بيتًا في الجبل؟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/>
              <a:t>-نعم وأنتِ أين تسكنين؟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>
                <a:solidFill>
                  <a:srgbClr val="7030A0"/>
                </a:solidFill>
              </a:rPr>
              <a:t>-أسكن </a:t>
            </a:r>
            <a:r>
              <a:rPr lang="ar-SA" sz="3200" dirty="0">
                <a:solidFill>
                  <a:srgbClr val="FF0000"/>
                </a:solidFill>
              </a:rPr>
              <a:t>مع</a:t>
            </a:r>
            <a:r>
              <a:rPr lang="ar-SA" sz="3200" dirty="0">
                <a:solidFill>
                  <a:srgbClr val="7030A0"/>
                </a:solidFill>
              </a:rPr>
              <a:t> أخي وأختي في الجبل.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/>
              <a:t>- أنا, أخي يعمل جنب البحر.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r-SA" sz="3200" dirty="0"/>
              <a:t>ترجع المرأة من الجامعة إلى المنزل</a:t>
            </a:r>
            <a:r>
              <a:rPr lang="ar-JO" sz="3200" dirty="0"/>
              <a:t>.</a:t>
            </a:r>
            <a:endParaRPr lang="ar-SA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0712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13521</TotalTime>
  <Words>233</Words>
  <Application>Microsoft Office PowerPoint</Application>
  <PresentationFormat>Grand écran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Idrîs de Vos</dc:creator>
  <cp:lastModifiedBy>Idrîs de Vos</cp:lastModifiedBy>
  <cp:revision>9</cp:revision>
  <dcterms:created xsi:type="dcterms:W3CDTF">2018-10-31T11:27:02Z</dcterms:created>
  <dcterms:modified xsi:type="dcterms:W3CDTF">2023-06-05T14:48:33Z</dcterms:modified>
</cp:coreProperties>
</file>