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6" r:id="rId5"/>
    <p:sldId id="268" r:id="rId6"/>
    <p:sldId id="273" r:id="rId7"/>
    <p:sldId id="267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284A05-4489-4D33-A9F5-00C8673489BD}" v="6" dt="2023-05-09T08:16:43.3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81"/>
    <p:restoredTop sz="93742"/>
  </p:normalViewPr>
  <p:slideViewPr>
    <p:cSldViewPr snapToGrid="0">
      <p:cViewPr varScale="1">
        <p:scale>
          <a:sx n="101" d="100"/>
          <a:sy n="101" d="100"/>
        </p:scale>
        <p:origin x="14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drîs de Vos" userId="c2e7075756a5bba1" providerId="LiveId" clId="{0DB86485-B72B-426B-A197-48720CFA60CB}"/>
    <pc:docChg chg="undo custSel modSld">
      <pc:chgData name="Idrîs de Vos" userId="c2e7075756a5bba1" providerId="LiveId" clId="{0DB86485-B72B-426B-A197-48720CFA60CB}" dt="2021-07-08T08:26:34.203" v="23" actId="1076"/>
      <pc:docMkLst>
        <pc:docMk/>
      </pc:docMkLst>
      <pc:sldChg chg="addSp delSp modSp mod delAnim">
        <pc:chgData name="Idrîs de Vos" userId="c2e7075756a5bba1" providerId="LiveId" clId="{0DB86485-B72B-426B-A197-48720CFA60CB}" dt="2021-07-08T08:26:34.203" v="23" actId="1076"/>
        <pc:sldMkLst>
          <pc:docMk/>
          <pc:sldMk cId="1840429460" sldId="256"/>
        </pc:sldMkLst>
        <pc:spChg chg="mod">
          <ac:chgData name="Idrîs de Vos" userId="c2e7075756a5bba1" providerId="LiveId" clId="{0DB86485-B72B-426B-A197-48720CFA60CB}" dt="2021-07-08T08:26:14.051" v="19" actId="1076"/>
          <ac:spMkLst>
            <pc:docMk/>
            <pc:sldMk cId="1840429460" sldId="256"/>
            <ac:spMk id="2" creationId="{C274E179-CFF0-43FD-989F-599616086F83}"/>
          </ac:spMkLst>
        </pc:spChg>
        <pc:spChg chg="del">
          <ac:chgData name="Idrîs de Vos" userId="c2e7075756a5bba1" providerId="LiveId" clId="{0DB86485-B72B-426B-A197-48720CFA60CB}" dt="2021-07-08T08:25:04.245" v="2" actId="478"/>
          <ac:spMkLst>
            <pc:docMk/>
            <pc:sldMk cId="1840429460" sldId="256"/>
            <ac:spMk id="3" creationId="{30320148-776E-4B74-8D4E-EC43B6C878C8}"/>
          </ac:spMkLst>
        </pc:spChg>
        <pc:spChg chg="del">
          <ac:chgData name="Idrîs de Vos" userId="c2e7075756a5bba1" providerId="LiveId" clId="{0DB86485-B72B-426B-A197-48720CFA60CB}" dt="2021-07-08T08:25:06.097" v="3" actId="478"/>
          <ac:spMkLst>
            <pc:docMk/>
            <pc:sldMk cId="1840429460" sldId="256"/>
            <ac:spMk id="4" creationId="{9DB4ED92-68A2-43D2-81C1-F36F78597575}"/>
          </ac:spMkLst>
        </pc:spChg>
        <pc:spChg chg="mod">
          <ac:chgData name="Idrîs de Vos" userId="c2e7075756a5bba1" providerId="LiveId" clId="{0DB86485-B72B-426B-A197-48720CFA60CB}" dt="2021-07-08T08:26:17.365" v="20" actId="1076"/>
          <ac:spMkLst>
            <pc:docMk/>
            <pc:sldMk cId="1840429460" sldId="256"/>
            <ac:spMk id="5" creationId="{84944890-B981-46FC-B36E-206433C61D8D}"/>
          </ac:spMkLst>
        </pc:spChg>
        <pc:graphicFrameChg chg="add del mod">
          <ac:chgData name="Idrîs de Vos" userId="c2e7075756a5bba1" providerId="LiveId" clId="{0DB86485-B72B-426B-A197-48720CFA60CB}" dt="2021-07-08T08:25:21.973" v="5"/>
          <ac:graphicFrameMkLst>
            <pc:docMk/>
            <pc:sldMk cId="1840429460" sldId="256"/>
            <ac:graphicFrameMk id="7" creationId="{DD502C10-E5B5-4AB8-AEF7-FD19C6B70399}"/>
          </ac:graphicFrameMkLst>
        </pc:graphicFrameChg>
        <pc:picChg chg="add mod">
          <ac:chgData name="Idrîs de Vos" userId="c2e7075756a5bba1" providerId="LiveId" clId="{0DB86485-B72B-426B-A197-48720CFA60CB}" dt="2021-07-08T08:26:34.203" v="23" actId="1076"/>
          <ac:picMkLst>
            <pc:docMk/>
            <pc:sldMk cId="1840429460" sldId="256"/>
            <ac:picMk id="9" creationId="{222263A9-1A76-49A9-86A8-B60F6FABC88F}"/>
          </ac:picMkLst>
        </pc:picChg>
      </pc:sldChg>
      <pc:sldChg chg="modSp mod">
        <pc:chgData name="Idrîs de Vos" userId="c2e7075756a5bba1" providerId="LiveId" clId="{0DB86485-B72B-426B-A197-48720CFA60CB}" dt="2021-07-08T08:08:15.038" v="1" actId="1076"/>
        <pc:sldMkLst>
          <pc:docMk/>
          <pc:sldMk cId="2252696689" sldId="268"/>
        </pc:sldMkLst>
        <pc:picChg chg="mod">
          <ac:chgData name="Idrîs de Vos" userId="c2e7075756a5bba1" providerId="LiveId" clId="{0DB86485-B72B-426B-A197-48720CFA60CB}" dt="2021-07-08T08:08:15.038" v="1" actId="1076"/>
          <ac:picMkLst>
            <pc:docMk/>
            <pc:sldMk cId="2252696689" sldId="268"/>
            <ac:picMk id="8" creationId="{3EE9D822-6AFE-4690-B60D-74408C09E59B}"/>
          </ac:picMkLst>
        </pc:picChg>
      </pc:sldChg>
    </pc:docChg>
  </pc:docChgLst>
  <pc:docChgLst>
    <pc:chgData name="Idrîs de Vos" userId="c2e7075756a5bba1" providerId="LiveId" clId="{19A11A64-0655-4D2F-8ABA-20BF83000E27}"/>
    <pc:docChg chg="undo custSel addSld modSld sldOrd">
      <pc:chgData name="Idrîs de Vos" userId="c2e7075756a5bba1" providerId="LiveId" clId="{19A11A64-0655-4D2F-8ABA-20BF83000E27}" dt="2019-11-25T09:05:05.710" v="1102" actId="1076"/>
      <pc:docMkLst>
        <pc:docMk/>
      </pc:docMkLst>
      <pc:sldChg chg="addSp modSp modAnim">
        <pc:chgData name="Idrîs de Vos" userId="c2e7075756a5bba1" providerId="LiveId" clId="{19A11A64-0655-4D2F-8ABA-20BF83000E27}" dt="2019-11-23T12:42:08.435" v="106" actId="1076"/>
        <pc:sldMkLst>
          <pc:docMk/>
          <pc:sldMk cId="1840429460" sldId="256"/>
        </pc:sldMkLst>
        <pc:spChg chg="add mod">
          <ac:chgData name="Idrîs de Vos" userId="c2e7075756a5bba1" providerId="LiveId" clId="{19A11A64-0655-4D2F-8ABA-20BF83000E27}" dt="2019-11-20T08:03:55.639" v="32" actId="207"/>
          <ac:spMkLst>
            <pc:docMk/>
            <pc:sldMk cId="1840429460" sldId="256"/>
            <ac:spMk id="2" creationId="{C274E179-CFF0-43FD-989F-599616086F83}"/>
          </ac:spMkLst>
        </pc:spChg>
        <pc:spChg chg="add mod">
          <ac:chgData name="Idrîs de Vos" userId="c2e7075756a5bba1" providerId="LiveId" clId="{19A11A64-0655-4D2F-8ABA-20BF83000E27}" dt="2019-11-23T12:41:05.673" v="101" actId="1076"/>
          <ac:spMkLst>
            <pc:docMk/>
            <pc:sldMk cId="1840429460" sldId="256"/>
            <ac:spMk id="3" creationId="{30320148-776E-4B74-8D4E-EC43B6C878C8}"/>
          </ac:spMkLst>
        </pc:spChg>
        <pc:spChg chg="mod">
          <ac:chgData name="Idrîs de Vos" userId="c2e7075756a5bba1" providerId="LiveId" clId="{19A11A64-0655-4D2F-8ABA-20BF83000E27}" dt="2019-11-23T12:40:48.281" v="98" actId="1076"/>
          <ac:spMkLst>
            <pc:docMk/>
            <pc:sldMk cId="1840429460" sldId="256"/>
            <ac:spMk id="4" creationId="{9DB4ED92-68A2-43D2-81C1-F36F78597575}"/>
          </ac:spMkLst>
        </pc:spChg>
        <pc:spChg chg="add mod">
          <ac:chgData name="Idrîs de Vos" userId="c2e7075756a5bba1" providerId="LiveId" clId="{19A11A64-0655-4D2F-8ABA-20BF83000E27}" dt="2019-11-23T12:40:36.240" v="96" actId="1076"/>
          <ac:spMkLst>
            <pc:docMk/>
            <pc:sldMk cId="1840429460" sldId="256"/>
            <ac:spMk id="5" creationId="{84944890-B981-46FC-B36E-206433C61D8D}"/>
          </ac:spMkLst>
        </pc:spChg>
      </pc:sldChg>
      <pc:sldChg chg="modSp">
        <pc:chgData name="Idrîs de Vos" userId="c2e7075756a5bba1" providerId="LiveId" clId="{19A11A64-0655-4D2F-8ABA-20BF83000E27}" dt="2019-11-25T09:01:53.816" v="1063" actId="1076"/>
        <pc:sldMkLst>
          <pc:docMk/>
          <pc:sldMk cId="2378767144" sldId="266"/>
        </pc:sldMkLst>
        <pc:spChg chg="mod">
          <ac:chgData name="Idrîs de Vos" userId="c2e7075756a5bba1" providerId="LiveId" clId="{19A11A64-0655-4D2F-8ABA-20BF83000E27}" dt="2019-11-25T09:01:53.816" v="1063" actId="1076"/>
          <ac:spMkLst>
            <pc:docMk/>
            <pc:sldMk cId="2378767144" sldId="266"/>
            <ac:spMk id="22" creationId="{00000000-0000-0000-0000-000000000000}"/>
          </ac:spMkLst>
        </pc:spChg>
        <pc:spChg chg="mod">
          <ac:chgData name="Idrîs de Vos" userId="c2e7075756a5bba1" providerId="LiveId" clId="{19A11A64-0655-4D2F-8ABA-20BF83000E27}" dt="2019-11-25T08:56:27.926" v="1032" actId="14100"/>
          <ac:spMkLst>
            <pc:docMk/>
            <pc:sldMk cId="2378767144" sldId="266"/>
            <ac:spMk id="24" creationId="{00000000-0000-0000-0000-000000000000}"/>
          </ac:spMkLst>
        </pc:spChg>
        <pc:spChg chg="mod">
          <ac:chgData name="Idrîs de Vos" userId="c2e7075756a5bba1" providerId="LiveId" clId="{19A11A64-0655-4D2F-8ABA-20BF83000E27}" dt="2019-11-25T08:56:21.145" v="1030" actId="1076"/>
          <ac:spMkLst>
            <pc:docMk/>
            <pc:sldMk cId="2378767144" sldId="266"/>
            <ac:spMk id="25" creationId="{00000000-0000-0000-0000-000000000000}"/>
          </ac:spMkLst>
        </pc:spChg>
        <pc:spChg chg="mod">
          <ac:chgData name="Idrîs de Vos" userId="c2e7075756a5bba1" providerId="LiveId" clId="{19A11A64-0655-4D2F-8ABA-20BF83000E27}" dt="2019-11-25T08:56:11.728" v="1028" actId="1076"/>
          <ac:spMkLst>
            <pc:docMk/>
            <pc:sldMk cId="2378767144" sldId="266"/>
            <ac:spMk id="26" creationId="{00000000-0000-0000-0000-000000000000}"/>
          </ac:spMkLst>
        </pc:spChg>
        <pc:spChg chg="mod">
          <ac:chgData name="Idrîs de Vos" userId="c2e7075756a5bba1" providerId="LiveId" clId="{19A11A64-0655-4D2F-8ABA-20BF83000E27}" dt="2019-11-25T08:56:17.775" v="1029" actId="1076"/>
          <ac:spMkLst>
            <pc:docMk/>
            <pc:sldMk cId="2378767144" sldId="266"/>
            <ac:spMk id="27" creationId="{00000000-0000-0000-0000-000000000000}"/>
          </ac:spMkLst>
        </pc:spChg>
        <pc:spChg chg="mod">
          <ac:chgData name="Idrîs de Vos" userId="c2e7075756a5bba1" providerId="LiveId" clId="{19A11A64-0655-4D2F-8ABA-20BF83000E27}" dt="2019-11-25T08:56:04.065" v="1026" actId="1076"/>
          <ac:spMkLst>
            <pc:docMk/>
            <pc:sldMk cId="2378767144" sldId="266"/>
            <ac:spMk id="37" creationId="{00000000-0000-0000-0000-000000000000}"/>
          </ac:spMkLst>
        </pc:spChg>
        <pc:spChg chg="mod">
          <ac:chgData name="Idrîs de Vos" userId="c2e7075756a5bba1" providerId="LiveId" clId="{19A11A64-0655-4D2F-8ABA-20BF83000E27}" dt="2019-11-25T08:56:35.364" v="1034" actId="14100"/>
          <ac:spMkLst>
            <pc:docMk/>
            <pc:sldMk cId="2378767144" sldId="266"/>
            <ac:spMk id="41" creationId="{00000000-0000-0000-0000-000000000000}"/>
          </ac:spMkLst>
        </pc:spChg>
        <pc:spChg chg="mod">
          <ac:chgData name="Idrîs de Vos" userId="c2e7075756a5bba1" providerId="LiveId" clId="{19A11A64-0655-4D2F-8ABA-20BF83000E27}" dt="2019-11-25T08:56:07.601" v="1027" actId="1076"/>
          <ac:spMkLst>
            <pc:docMk/>
            <pc:sldMk cId="2378767144" sldId="266"/>
            <ac:spMk id="44" creationId="{00000000-0000-0000-0000-000000000000}"/>
          </ac:spMkLst>
        </pc:spChg>
      </pc:sldChg>
      <pc:sldChg chg="addSp delSp modSp delAnim modAnim">
        <pc:chgData name="Idrîs de Vos" userId="c2e7075756a5bba1" providerId="LiveId" clId="{19A11A64-0655-4D2F-8ABA-20BF83000E27}" dt="2019-11-25T09:05:05.710" v="1102" actId="1076"/>
        <pc:sldMkLst>
          <pc:docMk/>
          <pc:sldMk cId="145040501" sldId="267"/>
        </pc:sldMkLst>
        <pc:spChg chg="add mod">
          <ac:chgData name="Idrîs de Vos" userId="c2e7075756a5bba1" providerId="LiveId" clId="{19A11A64-0655-4D2F-8ABA-20BF83000E27}" dt="2019-11-25T08:26:33.715" v="514" actId="20577"/>
          <ac:spMkLst>
            <pc:docMk/>
            <pc:sldMk cId="145040501" sldId="267"/>
            <ac:spMk id="7" creationId="{4A09D997-5F58-4628-A294-C0AC031F07AF}"/>
          </ac:spMkLst>
        </pc:spChg>
        <pc:spChg chg="add mod">
          <ac:chgData name="Idrîs de Vos" userId="c2e7075756a5bba1" providerId="LiveId" clId="{19A11A64-0655-4D2F-8ABA-20BF83000E27}" dt="2019-11-25T08:30:00.342" v="640" actId="20577"/>
          <ac:spMkLst>
            <pc:docMk/>
            <pc:sldMk cId="145040501" sldId="267"/>
            <ac:spMk id="8" creationId="{776C6BC4-02DA-453D-A623-E4BB9842543B}"/>
          </ac:spMkLst>
        </pc:spChg>
        <pc:spChg chg="add mod">
          <ac:chgData name="Idrîs de Vos" userId="c2e7075756a5bba1" providerId="LiveId" clId="{19A11A64-0655-4D2F-8ABA-20BF83000E27}" dt="2019-11-25T09:02:10.281" v="1065" actId="1076"/>
          <ac:spMkLst>
            <pc:docMk/>
            <pc:sldMk cId="145040501" sldId="267"/>
            <ac:spMk id="9" creationId="{5C0B9730-7BD6-4E7E-BA85-783161ACFC4E}"/>
          </ac:spMkLst>
        </pc:spChg>
        <pc:spChg chg="add mod">
          <ac:chgData name="Idrîs de Vos" userId="c2e7075756a5bba1" providerId="LiveId" clId="{19A11A64-0655-4D2F-8ABA-20BF83000E27}" dt="2019-11-25T09:01:59.176" v="1064" actId="1076"/>
          <ac:spMkLst>
            <pc:docMk/>
            <pc:sldMk cId="145040501" sldId="267"/>
            <ac:spMk id="10" creationId="{F8493621-D625-43C6-B56B-70FB879982E2}"/>
          </ac:spMkLst>
        </pc:spChg>
        <pc:spChg chg="add mod">
          <ac:chgData name="Idrîs de Vos" userId="c2e7075756a5bba1" providerId="LiveId" clId="{19A11A64-0655-4D2F-8ABA-20BF83000E27}" dt="2019-11-25T08:45:49.367" v="798" actId="20577"/>
          <ac:spMkLst>
            <pc:docMk/>
            <pc:sldMk cId="145040501" sldId="267"/>
            <ac:spMk id="11" creationId="{A27BC7E5-E7CA-4A83-97C9-E6472B38399E}"/>
          </ac:spMkLst>
        </pc:spChg>
        <pc:spChg chg="add mod">
          <ac:chgData name="Idrîs de Vos" userId="c2e7075756a5bba1" providerId="LiveId" clId="{19A11A64-0655-4D2F-8ABA-20BF83000E27}" dt="2019-11-25T08:53:31.067" v="976" actId="20577"/>
          <ac:spMkLst>
            <pc:docMk/>
            <pc:sldMk cId="145040501" sldId="267"/>
            <ac:spMk id="12" creationId="{B829C50A-4C56-4968-AEE1-1582D5C06258}"/>
          </ac:spMkLst>
        </pc:spChg>
        <pc:spChg chg="add mod">
          <ac:chgData name="Idrîs de Vos" userId="c2e7075756a5bba1" providerId="LiveId" clId="{19A11A64-0655-4D2F-8ABA-20BF83000E27}" dt="2019-11-25T08:49:21.709" v="920" actId="14100"/>
          <ac:spMkLst>
            <pc:docMk/>
            <pc:sldMk cId="145040501" sldId="267"/>
            <ac:spMk id="13" creationId="{2C47DD2E-E60E-4C52-B36A-6DA20690E987}"/>
          </ac:spMkLst>
        </pc:spChg>
        <pc:spChg chg="add mod">
          <ac:chgData name="Idrîs de Vos" userId="c2e7075756a5bba1" providerId="LiveId" clId="{19A11A64-0655-4D2F-8ABA-20BF83000E27}" dt="2019-11-25T09:05:05.710" v="1102" actId="1076"/>
          <ac:spMkLst>
            <pc:docMk/>
            <pc:sldMk cId="145040501" sldId="267"/>
            <ac:spMk id="14" creationId="{8258A3DB-A1F2-453C-A31C-F92D981906E5}"/>
          </ac:spMkLst>
        </pc:spChg>
        <pc:picChg chg="add mod modCrop">
          <ac:chgData name="Idrîs de Vos" userId="c2e7075756a5bba1" providerId="LiveId" clId="{19A11A64-0655-4D2F-8ABA-20BF83000E27}" dt="2019-11-25T08:23:26.149" v="459" actId="14100"/>
          <ac:picMkLst>
            <pc:docMk/>
            <pc:sldMk cId="145040501" sldId="267"/>
            <ac:picMk id="3" creationId="{FC468A8A-741A-4D3E-B269-A3443511B4F7}"/>
          </ac:picMkLst>
        </pc:picChg>
        <pc:picChg chg="add mod">
          <ac:chgData name="Idrîs de Vos" userId="c2e7075756a5bba1" providerId="LiveId" clId="{19A11A64-0655-4D2F-8ABA-20BF83000E27}" dt="2019-11-25T08:24:12.898" v="465" actId="1076"/>
          <ac:picMkLst>
            <pc:docMk/>
            <pc:sldMk cId="145040501" sldId="267"/>
            <ac:picMk id="4" creationId="{C840EDDF-E676-495A-8D59-FB98039F12E5}"/>
          </ac:picMkLst>
        </pc:picChg>
        <pc:picChg chg="add del">
          <ac:chgData name="Idrîs de Vos" userId="c2e7075756a5bba1" providerId="LiveId" clId="{19A11A64-0655-4D2F-8ABA-20BF83000E27}" dt="2019-11-25T08:24:30.769" v="467" actId="478"/>
          <ac:picMkLst>
            <pc:docMk/>
            <pc:sldMk cId="145040501" sldId="267"/>
            <ac:picMk id="5" creationId="{A0252A4B-6C44-4919-8953-8406F798C3B1}"/>
          </ac:picMkLst>
        </pc:picChg>
        <pc:picChg chg="add mod">
          <ac:chgData name="Idrîs de Vos" userId="c2e7075756a5bba1" providerId="LiveId" clId="{19A11A64-0655-4D2F-8ABA-20BF83000E27}" dt="2019-11-25T08:24:56.421" v="474" actId="1076"/>
          <ac:picMkLst>
            <pc:docMk/>
            <pc:sldMk cId="145040501" sldId="267"/>
            <ac:picMk id="6" creationId="{0EF34493-E076-4FF1-8EFB-8D8F72744A52}"/>
          </ac:picMkLst>
        </pc:picChg>
      </pc:sldChg>
      <pc:sldChg chg="addSp delSp modSp delAnim modAnim">
        <pc:chgData name="Idrîs de Vos" userId="c2e7075756a5bba1" providerId="LiveId" clId="{19A11A64-0655-4D2F-8ABA-20BF83000E27}" dt="2019-11-25T09:01:37.067" v="1062" actId="1076"/>
        <pc:sldMkLst>
          <pc:docMk/>
          <pc:sldMk cId="2252696689" sldId="268"/>
        </pc:sldMkLst>
        <pc:spChg chg="del">
          <ac:chgData name="Idrîs de Vos" userId="c2e7075756a5bba1" providerId="LiveId" clId="{19A11A64-0655-4D2F-8ABA-20BF83000E27}" dt="2019-11-23T12:43:44.871" v="109" actId="478"/>
          <ac:spMkLst>
            <pc:docMk/>
            <pc:sldMk cId="2252696689" sldId="268"/>
            <ac:spMk id="10" creationId="{00000000-0000-0000-0000-000000000000}"/>
          </ac:spMkLst>
        </pc:spChg>
        <pc:spChg chg="del">
          <ac:chgData name="Idrîs de Vos" userId="c2e7075756a5bba1" providerId="LiveId" clId="{19A11A64-0655-4D2F-8ABA-20BF83000E27}" dt="2019-11-23T12:44:21.869" v="119" actId="478"/>
          <ac:spMkLst>
            <pc:docMk/>
            <pc:sldMk cId="2252696689" sldId="268"/>
            <ac:spMk id="11" creationId="{00000000-0000-0000-0000-000000000000}"/>
          </ac:spMkLst>
        </pc:spChg>
        <pc:spChg chg="del">
          <ac:chgData name="Idrîs de Vos" userId="c2e7075756a5bba1" providerId="LiveId" clId="{19A11A64-0655-4D2F-8ABA-20BF83000E27}" dt="2019-11-23T12:43:48.403" v="110" actId="478"/>
          <ac:spMkLst>
            <pc:docMk/>
            <pc:sldMk cId="2252696689" sldId="268"/>
            <ac:spMk id="12" creationId="{00000000-0000-0000-0000-000000000000}"/>
          </ac:spMkLst>
        </pc:spChg>
        <pc:spChg chg="del">
          <ac:chgData name="Idrîs de Vos" userId="c2e7075756a5bba1" providerId="LiveId" clId="{19A11A64-0655-4D2F-8ABA-20BF83000E27}" dt="2019-11-23T12:43:53.247" v="112" actId="478"/>
          <ac:spMkLst>
            <pc:docMk/>
            <pc:sldMk cId="2252696689" sldId="268"/>
            <ac:spMk id="14" creationId="{00000000-0000-0000-0000-000000000000}"/>
          </ac:spMkLst>
        </pc:spChg>
        <pc:spChg chg="del">
          <ac:chgData name="Idrîs de Vos" userId="c2e7075756a5bba1" providerId="LiveId" clId="{19A11A64-0655-4D2F-8ABA-20BF83000E27}" dt="2019-11-23T12:43:41.074" v="108" actId="478"/>
          <ac:spMkLst>
            <pc:docMk/>
            <pc:sldMk cId="2252696689" sldId="268"/>
            <ac:spMk id="18" creationId="{00000000-0000-0000-0000-000000000000}"/>
          </ac:spMkLst>
        </pc:spChg>
        <pc:spChg chg="del">
          <ac:chgData name="Idrîs de Vos" userId="c2e7075756a5bba1" providerId="LiveId" clId="{19A11A64-0655-4D2F-8ABA-20BF83000E27}" dt="2019-11-23T12:43:39.481" v="107" actId="478"/>
          <ac:spMkLst>
            <pc:docMk/>
            <pc:sldMk cId="2252696689" sldId="268"/>
            <ac:spMk id="23" creationId="{00000000-0000-0000-0000-000000000000}"/>
          </ac:spMkLst>
        </pc:spChg>
        <pc:spChg chg="mod">
          <ac:chgData name="Idrîs de Vos" userId="c2e7075756a5bba1" providerId="LiveId" clId="{19A11A64-0655-4D2F-8ABA-20BF83000E27}" dt="2019-11-23T13:24:29.114" v="364" actId="1076"/>
          <ac:spMkLst>
            <pc:docMk/>
            <pc:sldMk cId="2252696689" sldId="268"/>
            <ac:spMk id="31" creationId="{B9A7F0FF-5F36-43A0-8FAA-12509A8C181B}"/>
          </ac:spMkLst>
        </pc:spChg>
        <pc:spChg chg="mod">
          <ac:chgData name="Idrîs de Vos" userId="c2e7075756a5bba1" providerId="LiveId" clId="{19A11A64-0655-4D2F-8ABA-20BF83000E27}" dt="2019-11-23T13:24:33.897" v="365" actId="1076"/>
          <ac:spMkLst>
            <pc:docMk/>
            <pc:sldMk cId="2252696689" sldId="268"/>
            <ac:spMk id="34" creationId="{3A6FB14E-EEC2-4AC7-97D8-16C4C186BF3B}"/>
          </ac:spMkLst>
        </pc:spChg>
        <pc:spChg chg="mod">
          <ac:chgData name="Idrîs de Vos" userId="c2e7075756a5bba1" providerId="LiveId" clId="{19A11A64-0655-4D2F-8ABA-20BF83000E27}" dt="2019-11-25T09:01:37.067" v="1062" actId="1076"/>
          <ac:spMkLst>
            <pc:docMk/>
            <pc:sldMk cId="2252696689" sldId="268"/>
            <ac:spMk id="35" creationId="{9413B768-7B35-413E-B325-1E12FABBC6CE}"/>
          </ac:spMkLst>
        </pc:spChg>
        <pc:spChg chg="add del mod">
          <ac:chgData name="Idrîs de Vos" userId="c2e7075756a5bba1" providerId="LiveId" clId="{19A11A64-0655-4D2F-8ABA-20BF83000E27}" dt="2019-11-25T09:01:31.054" v="1061" actId="1076"/>
          <ac:spMkLst>
            <pc:docMk/>
            <pc:sldMk cId="2252696689" sldId="268"/>
            <ac:spMk id="36" creationId="{408D36B2-740C-4AD8-9C94-EB1A00AFBB13}"/>
          </ac:spMkLst>
        </pc:spChg>
        <pc:spChg chg="mod">
          <ac:chgData name="Idrîs de Vos" userId="c2e7075756a5bba1" providerId="LiveId" clId="{19A11A64-0655-4D2F-8ABA-20BF83000E27}" dt="2019-11-25T09:01:26.271" v="1060" actId="1076"/>
          <ac:spMkLst>
            <pc:docMk/>
            <pc:sldMk cId="2252696689" sldId="268"/>
            <ac:spMk id="37" creationId="{BC3C7645-264E-4CC3-A19C-72A8E9C19734}"/>
          </ac:spMkLst>
        </pc:spChg>
        <pc:spChg chg="add del mod">
          <ac:chgData name="Idrîs de Vos" userId="c2e7075756a5bba1" providerId="LiveId" clId="{19A11A64-0655-4D2F-8ABA-20BF83000E27}" dt="2019-11-23T12:48:07.255" v="178" actId="478"/>
          <ac:spMkLst>
            <pc:docMk/>
            <pc:sldMk cId="2252696689" sldId="268"/>
            <ac:spMk id="41" creationId="{2C67DF80-82E4-4BEB-96ED-BD18384ECB74}"/>
          </ac:spMkLst>
        </pc:spChg>
        <pc:picChg chg="add mod ord">
          <ac:chgData name="Idrîs de Vos" userId="c2e7075756a5bba1" providerId="LiveId" clId="{19A11A64-0655-4D2F-8ABA-20BF83000E27}" dt="2019-11-20T08:09:45.730" v="64" actId="167"/>
          <ac:picMkLst>
            <pc:docMk/>
            <pc:sldMk cId="2252696689" sldId="268"/>
            <ac:picMk id="3" creationId="{69BF6A8E-12A5-49BE-AE15-2E68A6E6954F}"/>
          </ac:picMkLst>
        </pc:picChg>
        <pc:picChg chg="mod">
          <ac:chgData name="Idrîs de Vos" userId="c2e7075756a5bba1" providerId="LiveId" clId="{19A11A64-0655-4D2F-8ABA-20BF83000E27}" dt="2019-11-23T13:24:24.938" v="363" actId="1076"/>
          <ac:picMkLst>
            <pc:docMk/>
            <pc:sldMk cId="2252696689" sldId="268"/>
            <ac:picMk id="8" creationId="{3EE9D822-6AFE-4690-B60D-74408C09E59B}"/>
          </ac:picMkLst>
        </pc:picChg>
        <pc:picChg chg="add del mod">
          <ac:chgData name="Idrîs de Vos" userId="c2e7075756a5bba1" providerId="LiveId" clId="{19A11A64-0655-4D2F-8ABA-20BF83000E27}" dt="2019-11-23T13:09:08.762" v="233" actId="478"/>
          <ac:picMkLst>
            <pc:docMk/>
            <pc:sldMk cId="2252696689" sldId="268"/>
            <ac:picMk id="15" creationId="{7FD9781A-6750-44E3-AEAB-576B6261ACAA}"/>
          </ac:picMkLst>
        </pc:picChg>
        <pc:picChg chg="add mod">
          <ac:chgData name="Idrîs de Vos" userId="c2e7075756a5bba1" providerId="LiveId" clId="{19A11A64-0655-4D2F-8ABA-20BF83000E27}" dt="2019-11-23T13:11:15.467" v="249" actId="14100"/>
          <ac:picMkLst>
            <pc:docMk/>
            <pc:sldMk cId="2252696689" sldId="268"/>
            <ac:picMk id="17" creationId="{C8713542-B546-46F4-8592-08DD7C3B133C}"/>
          </ac:picMkLst>
        </pc:picChg>
        <pc:picChg chg="mod">
          <ac:chgData name="Idrîs de Vos" userId="c2e7075756a5bba1" providerId="LiveId" clId="{19A11A64-0655-4D2F-8ABA-20BF83000E27}" dt="2019-11-23T13:11:21.217" v="251" actId="1076"/>
          <ac:picMkLst>
            <pc:docMk/>
            <pc:sldMk cId="2252696689" sldId="268"/>
            <ac:picMk id="20" creationId="{00000000-0000-0000-0000-000000000000}"/>
          </ac:picMkLst>
        </pc:picChg>
        <pc:picChg chg="add mod ord modCrop">
          <ac:chgData name="Idrîs de Vos" userId="c2e7075756a5bba1" providerId="LiveId" clId="{19A11A64-0655-4D2F-8ABA-20BF83000E27}" dt="2019-11-23T13:19:10.164" v="282" actId="1076"/>
          <ac:picMkLst>
            <pc:docMk/>
            <pc:sldMk cId="2252696689" sldId="268"/>
            <ac:picMk id="21" creationId="{7DE43010-346F-4CD0-89DA-B9B6F58C3672}"/>
          </ac:picMkLst>
        </pc:picChg>
        <pc:picChg chg="mod">
          <ac:chgData name="Idrîs de Vos" userId="c2e7075756a5bba1" providerId="LiveId" clId="{19A11A64-0655-4D2F-8ABA-20BF83000E27}" dt="2019-11-23T13:12:09.546" v="259" actId="1076"/>
          <ac:picMkLst>
            <pc:docMk/>
            <pc:sldMk cId="2252696689" sldId="268"/>
            <ac:picMk id="24" creationId="{99595F06-B257-4406-B536-2B7D335C0652}"/>
          </ac:picMkLst>
        </pc:picChg>
        <pc:picChg chg="add mod ord">
          <ac:chgData name="Idrîs de Vos" userId="c2e7075756a5bba1" providerId="LiveId" clId="{19A11A64-0655-4D2F-8ABA-20BF83000E27}" dt="2019-11-23T13:22:05.100" v="312" actId="1076"/>
          <ac:picMkLst>
            <pc:docMk/>
            <pc:sldMk cId="2252696689" sldId="268"/>
            <ac:picMk id="26" creationId="{AAA57771-04AA-4972-8BE1-537751A35420}"/>
          </ac:picMkLst>
        </pc:picChg>
        <pc:picChg chg="mod">
          <ac:chgData name="Idrîs de Vos" userId="c2e7075756a5bba1" providerId="LiveId" clId="{19A11A64-0655-4D2F-8ABA-20BF83000E27}" dt="2019-11-23T13:25:09.449" v="375" actId="1076"/>
          <ac:picMkLst>
            <pc:docMk/>
            <pc:sldMk cId="2252696689" sldId="268"/>
            <ac:picMk id="29" creationId="{00000000-0000-0000-0000-000000000000}"/>
          </ac:picMkLst>
        </pc:picChg>
        <pc:picChg chg="mod ord">
          <ac:chgData name="Idrîs de Vos" userId="c2e7075756a5bba1" providerId="LiveId" clId="{19A11A64-0655-4D2F-8ABA-20BF83000E27}" dt="2019-11-20T08:09:51.121" v="65" actId="167"/>
          <ac:picMkLst>
            <pc:docMk/>
            <pc:sldMk cId="2252696689" sldId="268"/>
            <ac:picMk id="32" creationId="{610F1980-F349-4D1B-8E92-8C2B3B465FAD}"/>
          </ac:picMkLst>
        </pc:picChg>
      </pc:sldChg>
      <pc:sldChg chg="delSp modSp add ord delAnim modAnim">
        <pc:chgData name="Idrîs de Vos" userId="c2e7075756a5bba1" providerId="LiveId" clId="{19A11A64-0655-4D2F-8ABA-20BF83000E27}" dt="2019-11-25T09:01:16.461" v="1059" actId="1076"/>
        <pc:sldMkLst>
          <pc:docMk/>
          <pc:sldMk cId="460651211" sldId="273"/>
        </pc:sldMkLst>
        <pc:spChg chg="mod">
          <ac:chgData name="Idrîs de Vos" userId="c2e7075756a5bba1" providerId="LiveId" clId="{19A11A64-0655-4D2F-8ABA-20BF83000E27}" dt="2019-11-25T08:51:11.334" v="937" actId="20577"/>
          <ac:spMkLst>
            <pc:docMk/>
            <pc:sldMk cId="460651211" sldId="273"/>
            <ac:spMk id="2" creationId="{00000000-0000-0000-0000-000000000000}"/>
          </ac:spMkLst>
        </pc:spChg>
        <pc:spChg chg="mod">
          <ac:chgData name="Idrîs de Vos" userId="c2e7075756a5bba1" providerId="LiveId" clId="{19A11A64-0655-4D2F-8ABA-20BF83000E27}" dt="2019-11-25T09:01:07.383" v="1058" actId="1076"/>
          <ac:spMkLst>
            <pc:docMk/>
            <pc:sldMk cId="460651211" sldId="273"/>
            <ac:spMk id="16" creationId="{00000000-0000-0000-0000-000000000000}"/>
          </ac:spMkLst>
        </pc:spChg>
        <pc:spChg chg="del">
          <ac:chgData name="Idrîs de Vos" userId="c2e7075756a5bba1" providerId="LiveId" clId="{19A11A64-0655-4D2F-8ABA-20BF83000E27}" dt="2019-11-23T13:26:46.556" v="384" actId="478"/>
          <ac:spMkLst>
            <pc:docMk/>
            <pc:sldMk cId="460651211" sldId="273"/>
            <ac:spMk id="17" creationId="{00000000-0000-0000-0000-000000000000}"/>
          </ac:spMkLst>
        </pc:spChg>
        <pc:spChg chg="mod">
          <ac:chgData name="Idrîs de Vos" userId="c2e7075756a5bba1" providerId="LiveId" clId="{19A11A64-0655-4D2F-8ABA-20BF83000E27}" dt="2019-11-25T09:01:16.461" v="1059" actId="1076"/>
          <ac:spMkLst>
            <pc:docMk/>
            <pc:sldMk cId="460651211" sldId="273"/>
            <ac:spMk id="18" creationId="{00000000-0000-0000-0000-000000000000}"/>
          </ac:spMkLst>
        </pc:spChg>
      </pc:sldChg>
    </pc:docChg>
  </pc:docChgLst>
  <pc:docChgLst>
    <pc:chgData name="Idrîs de Vos" userId="c2e7075756a5bba1" providerId="LiveId" clId="{7D284A05-4489-4D33-A9F5-00C8673489BD}"/>
    <pc:docChg chg="modSld">
      <pc:chgData name="Idrîs de Vos" userId="c2e7075756a5bba1" providerId="LiveId" clId="{7D284A05-4489-4D33-A9F5-00C8673489BD}" dt="2023-05-09T08:16:54.586" v="19" actId="1076"/>
      <pc:docMkLst>
        <pc:docMk/>
      </pc:docMkLst>
      <pc:sldChg chg="modSp mod">
        <pc:chgData name="Idrîs de Vos" userId="c2e7075756a5bba1" providerId="LiveId" clId="{7D284A05-4489-4D33-A9F5-00C8673489BD}" dt="2023-05-09T08:16:54.586" v="19" actId="1076"/>
        <pc:sldMkLst>
          <pc:docMk/>
          <pc:sldMk cId="2378767144" sldId="266"/>
        </pc:sldMkLst>
        <pc:spChg chg="mod">
          <ac:chgData name="Idrîs de Vos" userId="c2e7075756a5bba1" providerId="LiveId" clId="{7D284A05-4489-4D33-A9F5-00C8673489BD}" dt="2023-05-09T08:16:27.617" v="10" actId="1076"/>
          <ac:spMkLst>
            <pc:docMk/>
            <pc:sldMk cId="2378767144" sldId="266"/>
            <ac:spMk id="26" creationId="{00000000-0000-0000-0000-000000000000}"/>
          </ac:spMkLst>
        </pc:spChg>
        <pc:spChg chg="mod">
          <ac:chgData name="Idrîs de Vos" userId="c2e7075756a5bba1" providerId="LiveId" clId="{7D284A05-4489-4D33-A9F5-00C8673489BD}" dt="2023-05-09T08:16:54.586" v="19" actId="1076"/>
          <ac:spMkLst>
            <pc:docMk/>
            <pc:sldMk cId="2378767144" sldId="266"/>
            <ac:spMk id="27" creationId="{00000000-0000-0000-0000-000000000000}"/>
          </ac:spMkLst>
        </pc:spChg>
        <pc:spChg chg="mod">
          <ac:chgData name="Idrîs de Vos" userId="c2e7075756a5bba1" providerId="LiveId" clId="{7D284A05-4489-4D33-A9F5-00C8673489BD}" dt="2023-05-09T08:16:24.569" v="9" actId="1076"/>
          <ac:spMkLst>
            <pc:docMk/>
            <pc:sldMk cId="2378767144" sldId="266"/>
            <ac:spMk id="28" creationId="{00000000-0000-0000-0000-000000000000}"/>
          </ac:spMkLst>
        </pc:spChg>
        <pc:spChg chg="mod">
          <ac:chgData name="Idrîs de Vos" userId="c2e7075756a5bba1" providerId="LiveId" clId="{7D284A05-4489-4D33-A9F5-00C8673489BD}" dt="2023-05-09T08:16:51.431" v="18" actId="1076"/>
          <ac:spMkLst>
            <pc:docMk/>
            <pc:sldMk cId="2378767144" sldId="266"/>
            <ac:spMk id="31" creationId="{6BCDA004-73D0-1A4E-899F-81CA8544B8E9}"/>
          </ac:spMkLst>
        </pc:spChg>
        <pc:spChg chg="mod">
          <ac:chgData name="Idrîs de Vos" userId="c2e7075756a5bba1" providerId="LiveId" clId="{7D284A05-4489-4D33-A9F5-00C8673489BD}" dt="2023-05-09T08:16:20.971" v="8" actId="1076"/>
          <ac:spMkLst>
            <pc:docMk/>
            <pc:sldMk cId="2378767144" sldId="266"/>
            <ac:spMk id="33" creationId="{4D260D0A-CCD8-334C-B587-268E1CFF4EC8}"/>
          </ac:spMkLst>
        </pc:spChg>
        <pc:spChg chg="mod">
          <ac:chgData name="Idrîs de Vos" userId="c2e7075756a5bba1" providerId="LiveId" clId="{7D284A05-4489-4D33-A9F5-00C8673489BD}" dt="2023-05-09T08:16:15.740" v="7" actId="20577"/>
          <ac:spMkLst>
            <pc:docMk/>
            <pc:sldMk cId="2378767144" sldId="266"/>
            <ac:spMk id="37" creationId="{00000000-0000-0000-0000-000000000000}"/>
          </ac:spMkLst>
        </pc:spChg>
        <pc:spChg chg="mod">
          <ac:chgData name="Idrîs de Vos" userId="c2e7075756a5bba1" providerId="LiveId" clId="{7D284A05-4489-4D33-A9F5-00C8673489BD}" dt="2023-05-09T08:16:48.277" v="17" actId="1076"/>
          <ac:spMkLst>
            <pc:docMk/>
            <pc:sldMk cId="2378767144" sldId="266"/>
            <ac:spMk id="41" creationId="{00000000-0000-0000-0000-000000000000}"/>
          </ac:spMkLst>
        </pc:spChg>
        <pc:spChg chg="mod">
          <ac:chgData name="Idrîs de Vos" userId="c2e7075756a5bba1" providerId="LiveId" clId="{7D284A05-4489-4D33-A9F5-00C8673489BD}" dt="2023-05-09T08:16:30.643" v="11" actId="1076"/>
          <ac:spMkLst>
            <pc:docMk/>
            <pc:sldMk cId="2378767144" sldId="266"/>
            <ac:spMk id="44" creationId="{00000000-0000-0000-0000-000000000000}"/>
          </ac:spMkLst>
        </pc:spChg>
      </pc:sldChg>
    </pc:docChg>
  </pc:docChgLst>
  <pc:docChgLst>
    <pc:chgData name="Idrîs de Vos" userId="c2e7075756a5bba1" providerId="LiveId" clId="{47C07D90-4FE9-402C-A5F7-AFDCB877EE07}"/>
    <pc:docChg chg="modSld">
      <pc:chgData name="Idrîs de Vos" userId="c2e7075756a5bba1" providerId="LiveId" clId="{47C07D90-4FE9-402C-A5F7-AFDCB877EE07}" dt="2022-02-21T11:04:13.808" v="1" actId="1076"/>
      <pc:docMkLst>
        <pc:docMk/>
      </pc:docMkLst>
      <pc:sldChg chg="modSp mod">
        <pc:chgData name="Idrîs de Vos" userId="c2e7075756a5bba1" providerId="LiveId" clId="{47C07D90-4FE9-402C-A5F7-AFDCB877EE07}" dt="2022-02-21T11:04:13.808" v="1" actId="1076"/>
        <pc:sldMkLst>
          <pc:docMk/>
          <pc:sldMk cId="2252696689" sldId="268"/>
        </pc:sldMkLst>
        <pc:picChg chg="mod">
          <ac:chgData name="Idrîs de Vos" userId="c2e7075756a5bba1" providerId="LiveId" clId="{47C07D90-4FE9-402C-A5F7-AFDCB877EE07}" dt="2022-02-21T11:04:13.808" v="1" actId="1076"/>
          <ac:picMkLst>
            <pc:docMk/>
            <pc:sldMk cId="2252696689" sldId="268"/>
            <ac:picMk id="8" creationId="{3EE9D822-6AFE-4690-B60D-74408C09E59B}"/>
          </ac:picMkLst>
        </pc:picChg>
      </pc:sldChg>
    </pc:docChg>
  </pc:docChgLst>
  <pc:docChgLst>
    <pc:chgData name="Idrîs de Vos" userId="c2e7075756a5bba1" providerId="LiveId" clId="{16F0FC9C-F3D9-45D2-AECC-318441306817}"/>
    <pc:docChg chg="undo custSel addSld modSld sldOrd">
      <pc:chgData name="Idrîs de Vos" userId="c2e7075756a5bba1" providerId="LiveId" clId="{16F0FC9C-F3D9-45D2-AECC-318441306817}" dt="2019-11-18T08:59:01.585" v="244" actId="1076"/>
      <pc:docMkLst>
        <pc:docMk/>
      </pc:docMkLst>
      <pc:sldChg chg="addSp delSp modSp add modAnim">
        <pc:chgData name="Idrîs de Vos" userId="c2e7075756a5bba1" providerId="LiveId" clId="{16F0FC9C-F3D9-45D2-AECC-318441306817}" dt="2019-11-18T08:38:01.604" v="118" actId="167"/>
        <pc:sldMkLst>
          <pc:docMk/>
          <pc:sldMk cId="1840429460" sldId="256"/>
        </pc:sldMkLst>
        <pc:spChg chg="del">
          <ac:chgData name="Idrîs de Vos" userId="c2e7075756a5bba1" providerId="LiveId" clId="{16F0FC9C-F3D9-45D2-AECC-318441306817}" dt="2019-11-18T08:24:19.750" v="1" actId="478"/>
          <ac:spMkLst>
            <pc:docMk/>
            <pc:sldMk cId="1840429460" sldId="256"/>
            <ac:spMk id="2" creationId="{237A9446-C5C6-4E6C-8DC6-A425DA1440CC}"/>
          </ac:spMkLst>
        </pc:spChg>
        <pc:spChg chg="del">
          <ac:chgData name="Idrîs de Vos" userId="c2e7075756a5bba1" providerId="LiveId" clId="{16F0FC9C-F3D9-45D2-AECC-318441306817}" dt="2019-11-18T08:24:21.582" v="2" actId="478"/>
          <ac:spMkLst>
            <pc:docMk/>
            <pc:sldMk cId="1840429460" sldId="256"/>
            <ac:spMk id="3" creationId="{848E30B4-7D25-4223-90CD-9DEF6EFE6743}"/>
          </ac:spMkLst>
        </pc:spChg>
        <pc:spChg chg="add mod">
          <ac:chgData name="Idrîs de Vos" userId="c2e7075756a5bba1" providerId="LiveId" clId="{16F0FC9C-F3D9-45D2-AECC-318441306817}" dt="2019-11-18T08:26:48.676" v="52" actId="255"/>
          <ac:spMkLst>
            <pc:docMk/>
            <pc:sldMk cId="1840429460" sldId="256"/>
            <ac:spMk id="4" creationId="{9DB4ED92-68A2-43D2-81C1-F36F78597575}"/>
          </ac:spMkLst>
        </pc:spChg>
        <pc:picChg chg="add del ord">
          <ac:chgData name="Idrîs de Vos" userId="c2e7075756a5bba1" providerId="LiveId" clId="{16F0FC9C-F3D9-45D2-AECC-318441306817}" dt="2019-11-18T08:34:35.685" v="97" actId="167"/>
          <ac:picMkLst>
            <pc:docMk/>
            <pc:sldMk cId="1840429460" sldId="256"/>
            <ac:picMk id="5" creationId="{A10A3DA0-5137-4B9A-AB61-0F6A0043A4F1}"/>
          </ac:picMkLst>
        </pc:picChg>
        <pc:picChg chg="add ord">
          <ac:chgData name="Idrîs de Vos" userId="c2e7075756a5bba1" providerId="LiveId" clId="{16F0FC9C-F3D9-45D2-AECC-318441306817}" dt="2019-11-18T08:38:01.604" v="118" actId="167"/>
          <ac:picMkLst>
            <pc:docMk/>
            <pc:sldMk cId="1840429460" sldId="256"/>
            <ac:picMk id="6" creationId="{9B1B98FD-796D-4FBE-A6FD-7E3849D1D3F8}"/>
          </ac:picMkLst>
        </pc:picChg>
      </pc:sldChg>
      <pc:sldChg chg="addSp delSp modSp add modAnim">
        <pc:chgData name="Idrîs de Vos" userId="c2e7075756a5bba1" providerId="LiveId" clId="{16F0FC9C-F3D9-45D2-AECC-318441306817}" dt="2019-11-18T08:42:08.701" v="154" actId="14100"/>
        <pc:sldMkLst>
          <pc:docMk/>
          <pc:sldMk cId="2378767144" sldId="266"/>
        </pc:sldMkLst>
        <pc:spChg chg="mod">
          <ac:chgData name="Idrîs de Vos" userId="c2e7075756a5bba1" providerId="LiveId" clId="{16F0FC9C-F3D9-45D2-AECC-318441306817}" dt="2019-11-18T08:34:19.923" v="96" actId="20577"/>
          <ac:spMkLst>
            <pc:docMk/>
            <pc:sldMk cId="2378767144" sldId="266"/>
            <ac:spMk id="22" creationId="{00000000-0000-0000-0000-000000000000}"/>
          </ac:spMkLst>
        </pc:spChg>
        <pc:spChg chg="mod">
          <ac:chgData name="Idrîs de Vos" userId="c2e7075756a5bba1" providerId="LiveId" clId="{16F0FC9C-F3D9-45D2-AECC-318441306817}" dt="2019-11-18T08:34:12.978" v="93" actId="20577"/>
          <ac:spMkLst>
            <pc:docMk/>
            <pc:sldMk cId="2378767144" sldId="266"/>
            <ac:spMk id="23" creationId="{00000000-0000-0000-0000-000000000000}"/>
          </ac:spMkLst>
        </pc:spChg>
        <pc:spChg chg="mod">
          <ac:chgData name="Idrîs de Vos" userId="c2e7075756a5bba1" providerId="LiveId" clId="{16F0FC9C-F3D9-45D2-AECC-318441306817}" dt="2019-11-18T08:41:00.602" v="140" actId="14100"/>
          <ac:spMkLst>
            <pc:docMk/>
            <pc:sldMk cId="2378767144" sldId="266"/>
            <ac:spMk id="24" creationId="{00000000-0000-0000-0000-000000000000}"/>
          </ac:spMkLst>
        </pc:spChg>
        <pc:spChg chg="mod">
          <ac:chgData name="Idrîs de Vos" userId="c2e7075756a5bba1" providerId="LiveId" clId="{16F0FC9C-F3D9-45D2-AECC-318441306817}" dt="2019-11-18T08:41:12.150" v="143" actId="14100"/>
          <ac:spMkLst>
            <pc:docMk/>
            <pc:sldMk cId="2378767144" sldId="266"/>
            <ac:spMk id="25" creationId="{00000000-0000-0000-0000-000000000000}"/>
          </ac:spMkLst>
        </pc:spChg>
        <pc:spChg chg="mod">
          <ac:chgData name="Idrîs de Vos" userId="c2e7075756a5bba1" providerId="LiveId" clId="{16F0FC9C-F3D9-45D2-AECC-318441306817}" dt="2019-11-18T08:41:58.736" v="152" actId="14100"/>
          <ac:spMkLst>
            <pc:docMk/>
            <pc:sldMk cId="2378767144" sldId="266"/>
            <ac:spMk id="26" creationId="{00000000-0000-0000-0000-000000000000}"/>
          </ac:spMkLst>
        </pc:spChg>
        <pc:spChg chg="mod">
          <ac:chgData name="Idrîs de Vos" userId="c2e7075756a5bba1" providerId="LiveId" clId="{16F0FC9C-F3D9-45D2-AECC-318441306817}" dt="2019-11-18T08:41:05.922" v="141" actId="14100"/>
          <ac:spMkLst>
            <pc:docMk/>
            <pc:sldMk cId="2378767144" sldId="266"/>
            <ac:spMk id="27" creationId="{00000000-0000-0000-0000-000000000000}"/>
          </ac:spMkLst>
        </pc:spChg>
        <pc:spChg chg="mod">
          <ac:chgData name="Idrîs de Vos" userId="c2e7075756a5bba1" providerId="LiveId" clId="{16F0FC9C-F3D9-45D2-AECC-318441306817}" dt="2019-11-18T08:41:55.407" v="151" actId="14100"/>
          <ac:spMkLst>
            <pc:docMk/>
            <pc:sldMk cId="2378767144" sldId="266"/>
            <ac:spMk id="28" creationId="{00000000-0000-0000-0000-000000000000}"/>
          </ac:spMkLst>
        </pc:spChg>
        <pc:spChg chg="mod">
          <ac:chgData name="Idrîs de Vos" userId="c2e7075756a5bba1" providerId="LiveId" clId="{16F0FC9C-F3D9-45D2-AECC-318441306817}" dt="2019-11-18T08:41:52.146" v="150" actId="14100"/>
          <ac:spMkLst>
            <pc:docMk/>
            <pc:sldMk cId="2378767144" sldId="266"/>
            <ac:spMk id="37" creationId="{00000000-0000-0000-0000-000000000000}"/>
          </ac:spMkLst>
        </pc:spChg>
        <pc:spChg chg="mod">
          <ac:chgData name="Idrîs de Vos" userId="c2e7075756a5bba1" providerId="LiveId" clId="{16F0FC9C-F3D9-45D2-AECC-318441306817}" dt="2019-11-18T08:41:08.978" v="142" actId="14100"/>
          <ac:spMkLst>
            <pc:docMk/>
            <pc:sldMk cId="2378767144" sldId="266"/>
            <ac:spMk id="41" creationId="{00000000-0000-0000-0000-000000000000}"/>
          </ac:spMkLst>
        </pc:spChg>
        <pc:spChg chg="mod">
          <ac:chgData name="Idrîs de Vos" userId="c2e7075756a5bba1" providerId="LiveId" clId="{16F0FC9C-F3D9-45D2-AECC-318441306817}" dt="2019-11-18T08:42:08.701" v="154" actId="14100"/>
          <ac:spMkLst>
            <pc:docMk/>
            <pc:sldMk cId="2378767144" sldId="266"/>
            <ac:spMk id="44" creationId="{00000000-0000-0000-0000-000000000000}"/>
          </ac:spMkLst>
        </pc:spChg>
        <pc:picChg chg="del">
          <ac:chgData name="Idrîs de Vos" userId="c2e7075756a5bba1" providerId="LiveId" clId="{16F0FC9C-F3D9-45D2-AECC-318441306817}" dt="2019-11-18T08:30:27.506" v="55" actId="478"/>
          <ac:picMkLst>
            <pc:docMk/>
            <pc:sldMk cId="2378767144" sldId="266"/>
            <ac:picMk id="3" creationId="{00000000-0000-0000-0000-000000000000}"/>
          </ac:picMkLst>
        </pc:picChg>
        <pc:picChg chg="del">
          <ac:chgData name="Idrîs de Vos" userId="c2e7075756a5bba1" providerId="LiveId" clId="{16F0FC9C-F3D9-45D2-AECC-318441306817}" dt="2019-11-18T08:30:36.616" v="61" actId="478"/>
          <ac:picMkLst>
            <pc:docMk/>
            <pc:sldMk cId="2378767144" sldId="266"/>
            <ac:picMk id="4" creationId="{00000000-0000-0000-0000-000000000000}"/>
          </ac:picMkLst>
        </pc:picChg>
        <pc:picChg chg="del">
          <ac:chgData name="Idrîs de Vos" userId="c2e7075756a5bba1" providerId="LiveId" clId="{16F0FC9C-F3D9-45D2-AECC-318441306817}" dt="2019-11-18T08:30:34.256" v="59" actId="478"/>
          <ac:picMkLst>
            <pc:docMk/>
            <pc:sldMk cId="2378767144" sldId="266"/>
            <ac:picMk id="6" creationId="{00000000-0000-0000-0000-000000000000}"/>
          </ac:picMkLst>
        </pc:picChg>
        <pc:picChg chg="add mod ord modCrop">
          <ac:chgData name="Idrîs de Vos" userId="c2e7075756a5bba1" providerId="LiveId" clId="{16F0FC9C-F3D9-45D2-AECC-318441306817}" dt="2019-11-18T08:37:43.760" v="116" actId="167"/>
          <ac:picMkLst>
            <pc:docMk/>
            <pc:sldMk cId="2378767144" sldId="266"/>
            <ac:picMk id="7" creationId="{CA5508E4-B6F7-4564-A549-BAE354B92DFA}"/>
          </ac:picMkLst>
        </pc:picChg>
        <pc:picChg chg="add mod ord">
          <ac:chgData name="Idrîs de Vos" userId="c2e7075756a5bba1" providerId="LiveId" clId="{16F0FC9C-F3D9-45D2-AECC-318441306817}" dt="2019-11-18T08:37:35.445" v="114" actId="167"/>
          <ac:picMkLst>
            <pc:docMk/>
            <pc:sldMk cId="2378767144" sldId="266"/>
            <ac:picMk id="8" creationId="{BC4A6E60-60B9-46DB-91CE-8E5202FFD657}"/>
          </ac:picMkLst>
        </pc:picChg>
        <pc:picChg chg="add mod ord">
          <ac:chgData name="Idrîs de Vos" userId="c2e7075756a5bba1" providerId="LiveId" clId="{16F0FC9C-F3D9-45D2-AECC-318441306817}" dt="2019-11-18T08:37:31.898" v="113" actId="167"/>
          <ac:picMkLst>
            <pc:docMk/>
            <pc:sldMk cId="2378767144" sldId="266"/>
            <ac:picMk id="9" creationId="{23D859B4-C9CA-47D7-A4EC-F1EC175FA32F}"/>
          </ac:picMkLst>
        </pc:picChg>
        <pc:picChg chg="add mod ord">
          <ac:chgData name="Idrîs de Vos" userId="c2e7075756a5bba1" providerId="LiveId" clId="{16F0FC9C-F3D9-45D2-AECC-318441306817}" dt="2019-11-18T08:37:29.304" v="112" actId="167"/>
          <ac:picMkLst>
            <pc:docMk/>
            <pc:sldMk cId="2378767144" sldId="266"/>
            <ac:picMk id="10" creationId="{92C5573E-7C41-4A19-9C16-807F1F8ECBBC}"/>
          </ac:picMkLst>
        </pc:picChg>
        <pc:picChg chg="add mod ord">
          <ac:chgData name="Idrîs de Vos" userId="c2e7075756a5bba1" providerId="LiveId" clId="{16F0FC9C-F3D9-45D2-AECC-318441306817}" dt="2019-11-18T08:37:38.250" v="115" actId="167"/>
          <ac:picMkLst>
            <pc:docMk/>
            <pc:sldMk cId="2378767144" sldId="266"/>
            <ac:picMk id="11" creationId="{9D0F3D1F-D773-4EAD-A52E-2CD36DCE1D47}"/>
          </ac:picMkLst>
        </pc:picChg>
        <pc:picChg chg="add mod ord">
          <ac:chgData name="Idrîs de Vos" userId="c2e7075756a5bba1" providerId="LiveId" clId="{16F0FC9C-F3D9-45D2-AECC-318441306817}" dt="2019-11-18T08:37:25.554" v="111" actId="167"/>
          <ac:picMkLst>
            <pc:docMk/>
            <pc:sldMk cId="2378767144" sldId="266"/>
            <ac:picMk id="12" creationId="{8A58AF6C-A872-4AAC-B496-66D16B3751FE}"/>
          </ac:picMkLst>
        </pc:picChg>
        <pc:picChg chg="del">
          <ac:chgData name="Idrîs de Vos" userId="c2e7075756a5bba1" providerId="LiveId" clId="{16F0FC9C-F3D9-45D2-AECC-318441306817}" dt="2019-11-18T08:30:37.647" v="62" actId="478"/>
          <ac:picMkLst>
            <pc:docMk/>
            <pc:sldMk cId="2378767144" sldId="266"/>
            <ac:picMk id="13" creationId="{00000000-0000-0000-0000-000000000000}"/>
          </ac:picMkLst>
        </pc:picChg>
        <pc:picChg chg="del">
          <ac:chgData name="Idrîs de Vos" userId="c2e7075756a5bba1" providerId="LiveId" clId="{16F0FC9C-F3D9-45D2-AECC-318441306817}" dt="2019-11-18T08:30:35.585" v="60" actId="478"/>
          <ac:picMkLst>
            <pc:docMk/>
            <pc:sldMk cId="2378767144" sldId="266"/>
            <ac:picMk id="14" creationId="{00000000-0000-0000-0000-000000000000}"/>
          </ac:picMkLst>
        </pc:picChg>
        <pc:picChg chg="del">
          <ac:chgData name="Idrîs de Vos" userId="c2e7075756a5bba1" providerId="LiveId" clId="{16F0FC9C-F3D9-45D2-AECC-318441306817}" dt="2019-11-18T08:30:31.787" v="57" actId="478"/>
          <ac:picMkLst>
            <pc:docMk/>
            <pc:sldMk cId="2378767144" sldId="266"/>
            <ac:picMk id="17" creationId="{00000000-0000-0000-0000-000000000000}"/>
          </ac:picMkLst>
        </pc:picChg>
        <pc:picChg chg="del">
          <ac:chgData name="Idrîs de Vos" userId="c2e7075756a5bba1" providerId="LiveId" clId="{16F0FC9C-F3D9-45D2-AECC-318441306817}" dt="2019-11-18T08:30:30.412" v="56" actId="478"/>
          <ac:picMkLst>
            <pc:docMk/>
            <pc:sldMk cId="2378767144" sldId="266"/>
            <ac:picMk id="29" creationId="{00000000-0000-0000-0000-000000000000}"/>
          </ac:picMkLst>
        </pc:picChg>
        <pc:picChg chg="add del">
          <ac:chgData name="Idrîs de Vos" userId="c2e7075756a5bba1" providerId="LiveId" clId="{16F0FC9C-F3D9-45D2-AECC-318441306817}" dt="2019-11-18T08:35:03.064" v="99" actId="478"/>
          <ac:picMkLst>
            <pc:docMk/>
            <pc:sldMk cId="2378767144" sldId="266"/>
            <ac:picMk id="30" creationId="{B8E0E3B1-CE0F-40D3-8F1D-4319EB0D387C}"/>
          </ac:picMkLst>
        </pc:picChg>
        <pc:picChg chg="del">
          <ac:chgData name="Idrîs de Vos" userId="c2e7075756a5bba1" providerId="LiveId" clId="{16F0FC9C-F3D9-45D2-AECC-318441306817}" dt="2019-11-18T08:30:33.131" v="58" actId="478"/>
          <ac:picMkLst>
            <pc:docMk/>
            <pc:sldMk cId="2378767144" sldId="266"/>
            <ac:picMk id="31" creationId="{00000000-0000-0000-0000-000000000000}"/>
          </ac:picMkLst>
        </pc:picChg>
        <pc:picChg chg="add mod ord">
          <ac:chgData name="Idrîs de Vos" userId="c2e7075756a5bba1" providerId="LiveId" clId="{16F0FC9C-F3D9-45D2-AECC-318441306817}" dt="2019-11-18T08:37:22.089" v="110" actId="167"/>
          <ac:picMkLst>
            <pc:docMk/>
            <pc:sldMk cId="2378767144" sldId="266"/>
            <ac:picMk id="32" creationId="{649E709B-DC36-438B-8A43-67571E0F5ABA}"/>
          </ac:picMkLst>
        </pc:picChg>
        <pc:picChg chg="ord">
          <ac:chgData name="Idrîs de Vos" userId="c2e7075756a5bba1" providerId="LiveId" clId="{16F0FC9C-F3D9-45D2-AECC-318441306817}" dt="2019-11-18T08:33:30.263" v="84" actId="166"/>
          <ac:picMkLst>
            <pc:docMk/>
            <pc:sldMk cId="2378767144" sldId="266"/>
            <ac:picMk id="34" creationId="{00000000-0000-0000-0000-000000000000}"/>
          </ac:picMkLst>
        </pc:picChg>
        <pc:picChg chg="ord">
          <ac:chgData name="Idrîs de Vos" userId="c2e7075756a5bba1" providerId="LiveId" clId="{16F0FC9C-F3D9-45D2-AECC-318441306817}" dt="2019-11-18T08:33:33.638" v="85" actId="166"/>
          <ac:picMkLst>
            <pc:docMk/>
            <pc:sldMk cId="2378767144" sldId="266"/>
            <ac:picMk id="35" creationId="{00000000-0000-0000-0000-000000000000}"/>
          </ac:picMkLst>
        </pc:picChg>
      </pc:sldChg>
      <pc:sldChg chg="addSp delSp add ord">
        <pc:chgData name="Idrîs de Vos" userId="c2e7075756a5bba1" providerId="LiveId" clId="{16F0FC9C-F3D9-45D2-AECC-318441306817}" dt="2019-11-18T08:45:04.189" v="161" actId="1076"/>
        <pc:sldMkLst>
          <pc:docMk/>
          <pc:sldMk cId="145040501" sldId="267"/>
        </pc:sldMkLst>
        <pc:spChg chg="del">
          <ac:chgData name="Idrîs de Vos" userId="c2e7075756a5bba1" providerId="LiveId" clId="{16F0FC9C-F3D9-45D2-AECC-318441306817}" dt="2019-11-18T08:44:34.433" v="156" actId="478"/>
          <ac:spMkLst>
            <pc:docMk/>
            <pc:sldMk cId="145040501" sldId="267"/>
            <ac:spMk id="2" creationId="{3440B606-B1B5-4FCF-9A97-D926B4010420}"/>
          </ac:spMkLst>
        </pc:spChg>
        <pc:spChg chg="del">
          <ac:chgData name="Idrîs de Vos" userId="c2e7075756a5bba1" providerId="LiveId" clId="{16F0FC9C-F3D9-45D2-AECC-318441306817}" dt="2019-11-18T08:44:35.964" v="157" actId="478"/>
          <ac:spMkLst>
            <pc:docMk/>
            <pc:sldMk cId="145040501" sldId="267"/>
            <ac:spMk id="3" creationId="{6AA8C542-0B63-4C6E-8D93-C370E25F2BD2}"/>
          </ac:spMkLst>
        </pc:spChg>
        <pc:picChg chg="add del">
          <ac:chgData name="Idrîs de Vos" userId="c2e7075756a5bba1" providerId="LiveId" clId="{16F0FC9C-F3D9-45D2-AECC-318441306817}" dt="2019-11-18T08:44:42.824" v="159" actId="478"/>
          <ac:picMkLst>
            <pc:docMk/>
            <pc:sldMk cId="145040501" sldId="267"/>
            <ac:picMk id="4" creationId="{6DD6D350-D56F-4C62-BEC3-1C31B14AF274}"/>
          </ac:picMkLst>
        </pc:picChg>
      </pc:sldChg>
      <pc:sldChg chg="addSp delSp modSp add delAnim">
        <pc:chgData name="Idrîs de Vos" userId="c2e7075756a5bba1" providerId="LiveId" clId="{16F0FC9C-F3D9-45D2-AECC-318441306817}" dt="2019-11-18T08:59:01.585" v="244" actId="1076"/>
        <pc:sldMkLst>
          <pc:docMk/>
          <pc:sldMk cId="2252696689" sldId="268"/>
        </pc:sldMkLst>
        <pc:spChg chg="del mod">
          <ac:chgData name="Idrîs de Vos" userId="c2e7075756a5bba1" providerId="LiveId" clId="{16F0FC9C-F3D9-45D2-AECC-318441306817}" dt="2019-11-18T08:48:35.823" v="210" actId="478"/>
          <ac:spMkLst>
            <pc:docMk/>
            <pc:sldMk cId="2252696689" sldId="268"/>
            <ac:spMk id="16" creationId="{00000000-0000-0000-0000-000000000000}"/>
          </ac:spMkLst>
        </pc:spChg>
        <pc:spChg chg="mod">
          <ac:chgData name="Idrîs de Vos" userId="c2e7075756a5bba1" providerId="LiveId" clId="{16F0FC9C-F3D9-45D2-AECC-318441306817}" dt="2019-11-18T08:48:30.432" v="208" actId="1076"/>
          <ac:spMkLst>
            <pc:docMk/>
            <pc:sldMk cId="2252696689" sldId="268"/>
            <ac:spMk id="18" creationId="{00000000-0000-0000-0000-000000000000}"/>
          </ac:spMkLst>
        </pc:spChg>
        <pc:spChg chg="mod">
          <ac:chgData name="Idrîs de Vos" userId="c2e7075756a5bba1" providerId="LiveId" clId="{16F0FC9C-F3D9-45D2-AECC-318441306817}" dt="2019-11-18T08:48:26.057" v="207" actId="1076"/>
          <ac:spMkLst>
            <pc:docMk/>
            <pc:sldMk cId="2252696689" sldId="268"/>
            <ac:spMk id="23" creationId="{00000000-0000-0000-0000-000000000000}"/>
          </ac:spMkLst>
        </pc:spChg>
        <pc:spChg chg="mod">
          <ac:chgData name="Idrîs de Vos" userId="c2e7075756a5bba1" providerId="LiveId" clId="{16F0FC9C-F3D9-45D2-AECC-318441306817}" dt="2019-11-18T08:48:23.174" v="206" actId="1076"/>
          <ac:spMkLst>
            <pc:docMk/>
            <pc:sldMk cId="2252696689" sldId="268"/>
            <ac:spMk id="34" creationId="{3A6FB14E-EEC2-4AC7-97D8-16C4C186BF3B}"/>
          </ac:spMkLst>
        </pc:spChg>
        <pc:spChg chg="mod">
          <ac:chgData name="Idrîs de Vos" userId="c2e7075756a5bba1" providerId="LiveId" clId="{16F0FC9C-F3D9-45D2-AECC-318441306817}" dt="2019-11-18T08:47:21.607" v="198" actId="1076"/>
          <ac:spMkLst>
            <pc:docMk/>
            <pc:sldMk cId="2252696689" sldId="268"/>
            <ac:spMk id="35" creationId="{9413B768-7B35-413E-B325-1E12FABBC6CE}"/>
          </ac:spMkLst>
        </pc:spChg>
        <pc:spChg chg="mod">
          <ac:chgData name="Idrîs de Vos" userId="c2e7075756a5bba1" providerId="LiveId" clId="{16F0FC9C-F3D9-45D2-AECC-318441306817}" dt="2019-11-18T08:45:46.495" v="163" actId="1076"/>
          <ac:spMkLst>
            <pc:docMk/>
            <pc:sldMk cId="2252696689" sldId="268"/>
            <ac:spMk id="36" creationId="{408D36B2-740C-4AD8-9C94-EB1A00AFBB13}"/>
          </ac:spMkLst>
        </pc:spChg>
        <pc:spChg chg="mod">
          <ac:chgData name="Idrîs de Vos" userId="c2e7075756a5bba1" providerId="LiveId" clId="{16F0FC9C-F3D9-45D2-AECC-318441306817}" dt="2019-11-18T08:47:18.091" v="197" actId="1076"/>
          <ac:spMkLst>
            <pc:docMk/>
            <pc:sldMk cId="2252696689" sldId="268"/>
            <ac:spMk id="37" creationId="{BC3C7645-264E-4CC3-A19C-72A8E9C19734}"/>
          </ac:spMkLst>
        </pc:spChg>
        <pc:picChg chg="add mod">
          <ac:chgData name="Idrîs de Vos" userId="c2e7075756a5bba1" providerId="LiveId" clId="{16F0FC9C-F3D9-45D2-AECC-318441306817}" dt="2019-11-18T08:49:13.783" v="223" actId="1076"/>
          <ac:picMkLst>
            <pc:docMk/>
            <pc:sldMk cId="2252696689" sldId="268"/>
            <ac:picMk id="2" creationId="{A256DC95-A258-4B51-993F-764A89880EAB}"/>
          </ac:picMkLst>
        </pc:picChg>
        <pc:picChg chg="add mod ord">
          <ac:chgData name="Idrîs de Vos" userId="c2e7075756a5bba1" providerId="LiveId" clId="{16F0FC9C-F3D9-45D2-AECC-318441306817}" dt="2019-11-18T08:58:20.010" v="237" actId="1076"/>
          <ac:picMkLst>
            <pc:docMk/>
            <pc:sldMk cId="2252696689" sldId="268"/>
            <ac:picMk id="4" creationId="{C824B340-95F6-4C97-9B6F-F03BA5AD4B05}"/>
          </ac:picMkLst>
        </pc:picChg>
        <pc:picChg chg="add mod">
          <ac:chgData name="Idrîs de Vos" userId="c2e7075756a5bba1" providerId="LiveId" clId="{16F0FC9C-F3D9-45D2-AECC-318441306817}" dt="2019-11-18T08:58:43.601" v="243" actId="1076"/>
          <ac:picMkLst>
            <pc:docMk/>
            <pc:sldMk cId="2252696689" sldId="268"/>
            <ac:picMk id="6" creationId="{CEDFC119-D0BD-4E1B-9057-EEC44E9BA167}"/>
          </ac:picMkLst>
        </pc:picChg>
        <pc:picChg chg="mod">
          <ac:chgData name="Idrîs de Vos" userId="c2e7075756a5bba1" providerId="LiveId" clId="{16F0FC9C-F3D9-45D2-AECC-318441306817}" dt="2019-11-18T08:48:45.858" v="214" actId="1076"/>
          <ac:picMkLst>
            <pc:docMk/>
            <pc:sldMk cId="2252696689" sldId="268"/>
            <ac:picMk id="8" creationId="{3EE9D822-6AFE-4690-B60D-74408C09E59B}"/>
          </ac:picMkLst>
        </pc:picChg>
        <pc:picChg chg="del">
          <ac:chgData name="Idrîs de Vos" userId="c2e7075756a5bba1" providerId="LiveId" clId="{16F0FC9C-F3D9-45D2-AECC-318441306817}" dt="2019-11-18T08:48:48.889" v="216" actId="478"/>
          <ac:picMkLst>
            <pc:docMk/>
            <pc:sldMk cId="2252696689" sldId="268"/>
            <ac:picMk id="13" creationId="{00000000-0000-0000-0000-000000000000}"/>
          </ac:picMkLst>
        </pc:picChg>
        <pc:picChg chg="mod">
          <ac:chgData name="Idrîs de Vos" userId="c2e7075756a5bba1" providerId="LiveId" clId="{16F0FC9C-F3D9-45D2-AECC-318441306817}" dt="2019-11-18T08:59:01.585" v="244" actId="1076"/>
          <ac:picMkLst>
            <pc:docMk/>
            <pc:sldMk cId="2252696689" sldId="268"/>
            <ac:picMk id="20" creationId="{00000000-0000-0000-0000-000000000000}"/>
          </ac:picMkLst>
        </pc:picChg>
        <pc:picChg chg="add del mod">
          <ac:chgData name="Idrîs de Vos" userId="c2e7075756a5bba1" providerId="LiveId" clId="{16F0FC9C-F3D9-45D2-AECC-318441306817}" dt="2019-11-18T08:48:47.952" v="215" actId="1076"/>
          <ac:picMkLst>
            <pc:docMk/>
            <pc:sldMk cId="2252696689" sldId="268"/>
            <ac:picMk id="24" creationId="{99595F06-B257-4406-B536-2B7D335C0652}"/>
          </ac:picMkLst>
        </pc:picChg>
        <pc:picChg chg="del">
          <ac:chgData name="Idrîs de Vos" userId="c2e7075756a5bba1" providerId="LiveId" clId="{16F0FC9C-F3D9-45D2-AECC-318441306817}" dt="2019-11-18T08:48:51.468" v="217" actId="478"/>
          <ac:picMkLst>
            <pc:docMk/>
            <pc:sldMk cId="2252696689" sldId="268"/>
            <ac:picMk id="26" creationId="{00000000-0000-0000-0000-000000000000}"/>
          </ac:picMkLst>
        </pc:picChg>
        <pc:picChg chg="add mod">
          <ac:chgData name="Idrîs de Vos" userId="c2e7075756a5bba1" providerId="LiveId" clId="{16F0FC9C-F3D9-45D2-AECC-318441306817}" dt="2019-11-18T08:49:16.205" v="224" actId="1076"/>
          <ac:picMkLst>
            <pc:docMk/>
            <pc:sldMk cId="2252696689" sldId="268"/>
            <ac:picMk id="38" creationId="{29D0B3AD-C424-4DE1-A90A-BDC58B677A10}"/>
          </ac:picMkLst>
        </pc:picChg>
        <pc:picChg chg="add mod">
          <ac:chgData name="Idrîs de Vos" userId="c2e7075756a5bba1" providerId="LiveId" clId="{16F0FC9C-F3D9-45D2-AECC-318441306817}" dt="2019-11-18T08:58:30.497" v="240" actId="1076"/>
          <ac:picMkLst>
            <pc:docMk/>
            <pc:sldMk cId="2252696689" sldId="268"/>
            <ac:picMk id="39" creationId="{6E569500-2FA8-4669-A0D6-AEC2F5C4B731}"/>
          </ac:picMkLst>
        </pc:picChg>
        <pc:picChg chg="add mod">
          <ac:chgData name="Idrîs de Vos" userId="c2e7075756a5bba1" providerId="LiveId" clId="{16F0FC9C-F3D9-45D2-AECC-318441306817}" dt="2019-11-18T08:58:34.161" v="242" actId="1076"/>
          <ac:picMkLst>
            <pc:docMk/>
            <pc:sldMk cId="2252696689" sldId="268"/>
            <ac:picMk id="40" creationId="{61F37794-5533-4686-A610-FBC66F55E0EF}"/>
          </ac:picMkLst>
        </pc:picChg>
      </pc:sldChg>
    </pc:docChg>
  </pc:docChgLst>
  <pc:docChgLst>
    <pc:chgData name="Idrîs de Vos" userId="c2e7075756a5bba1" providerId="LiveId" clId="{DA8C1E06-8956-4585-9F3C-F87D1B5ACED5}"/>
    <pc:docChg chg="modSld">
      <pc:chgData name="Idrîs de Vos" userId="c2e7075756a5bba1" providerId="LiveId" clId="{DA8C1E06-8956-4585-9F3C-F87D1B5ACED5}" dt="2023-01-24T20:24:07.594" v="22" actId="1076"/>
      <pc:docMkLst>
        <pc:docMk/>
      </pc:docMkLst>
      <pc:sldChg chg="modSp mod">
        <pc:chgData name="Idrîs de Vos" userId="c2e7075756a5bba1" providerId="LiveId" clId="{DA8C1E06-8956-4585-9F3C-F87D1B5ACED5}" dt="2023-01-24T20:24:07.594" v="22" actId="1076"/>
        <pc:sldMkLst>
          <pc:docMk/>
          <pc:sldMk cId="2378767144" sldId="266"/>
        </pc:sldMkLst>
        <pc:spChg chg="mod">
          <ac:chgData name="Idrîs de Vos" userId="c2e7075756a5bba1" providerId="LiveId" clId="{DA8C1E06-8956-4585-9F3C-F87D1B5ACED5}" dt="2023-01-24T20:23:52.546" v="18" actId="20577"/>
          <ac:spMkLst>
            <pc:docMk/>
            <pc:sldMk cId="2378767144" sldId="266"/>
            <ac:spMk id="24" creationId="{00000000-0000-0000-0000-000000000000}"/>
          </ac:spMkLst>
        </pc:spChg>
        <pc:spChg chg="mod">
          <ac:chgData name="Idrîs de Vos" userId="c2e7075756a5bba1" providerId="LiveId" clId="{DA8C1E06-8956-4585-9F3C-F87D1B5ACED5}" dt="2023-01-24T20:24:07.594" v="22" actId="1076"/>
          <ac:spMkLst>
            <pc:docMk/>
            <pc:sldMk cId="2378767144" sldId="266"/>
            <ac:spMk id="25" creationId="{00000000-0000-0000-0000-000000000000}"/>
          </ac:spMkLst>
        </pc:spChg>
        <pc:spChg chg="mod">
          <ac:chgData name="Idrîs de Vos" userId="c2e7075756a5bba1" providerId="LiveId" clId="{DA8C1E06-8956-4585-9F3C-F87D1B5ACED5}" dt="2023-01-24T20:23:21.100" v="8" actId="1076"/>
          <ac:spMkLst>
            <pc:docMk/>
            <pc:sldMk cId="2378767144" sldId="266"/>
            <ac:spMk id="26" creationId="{00000000-0000-0000-0000-000000000000}"/>
          </ac:spMkLst>
        </pc:spChg>
        <pc:spChg chg="mod">
          <ac:chgData name="Idrîs de Vos" userId="c2e7075756a5bba1" providerId="LiveId" clId="{DA8C1E06-8956-4585-9F3C-F87D1B5ACED5}" dt="2023-01-24T20:23:59.624" v="19" actId="1076"/>
          <ac:spMkLst>
            <pc:docMk/>
            <pc:sldMk cId="2378767144" sldId="266"/>
            <ac:spMk id="27" creationId="{00000000-0000-0000-0000-000000000000}"/>
          </ac:spMkLst>
        </pc:spChg>
        <pc:spChg chg="mod">
          <ac:chgData name="Idrîs de Vos" userId="c2e7075756a5bba1" providerId="LiveId" clId="{DA8C1E06-8956-4585-9F3C-F87D1B5ACED5}" dt="2023-01-24T20:23:18.223" v="7" actId="1076"/>
          <ac:spMkLst>
            <pc:docMk/>
            <pc:sldMk cId="2378767144" sldId="266"/>
            <ac:spMk id="28" creationId="{00000000-0000-0000-0000-000000000000}"/>
          </ac:spMkLst>
        </pc:spChg>
        <pc:spChg chg="mod">
          <ac:chgData name="Idrîs de Vos" userId="c2e7075756a5bba1" providerId="LiveId" clId="{DA8C1E06-8956-4585-9F3C-F87D1B5ACED5}" dt="2023-01-24T20:24:02.328" v="20" actId="1076"/>
          <ac:spMkLst>
            <pc:docMk/>
            <pc:sldMk cId="2378767144" sldId="266"/>
            <ac:spMk id="31" creationId="{6BCDA004-73D0-1A4E-899F-81CA8544B8E9}"/>
          </ac:spMkLst>
        </pc:spChg>
        <pc:spChg chg="mod">
          <ac:chgData name="Idrîs de Vos" userId="c2e7075756a5bba1" providerId="LiveId" clId="{DA8C1E06-8956-4585-9F3C-F87D1B5ACED5}" dt="2023-01-24T20:23:27.303" v="10" actId="1076"/>
          <ac:spMkLst>
            <pc:docMk/>
            <pc:sldMk cId="2378767144" sldId="266"/>
            <ac:spMk id="33" creationId="{4D260D0A-CCD8-334C-B587-268E1CFF4EC8}"/>
          </ac:spMkLst>
        </pc:spChg>
        <pc:spChg chg="mod">
          <ac:chgData name="Idrîs de Vos" userId="c2e7075756a5bba1" providerId="LiveId" clId="{DA8C1E06-8956-4585-9F3C-F87D1B5ACED5}" dt="2023-01-24T20:23:14.129" v="6" actId="20577"/>
          <ac:spMkLst>
            <pc:docMk/>
            <pc:sldMk cId="2378767144" sldId="266"/>
            <ac:spMk id="37" creationId="{00000000-0000-0000-0000-000000000000}"/>
          </ac:spMkLst>
        </pc:spChg>
        <pc:spChg chg="mod">
          <ac:chgData name="Idrîs de Vos" userId="c2e7075756a5bba1" providerId="LiveId" clId="{DA8C1E06-8956-4585-9F3C-F87D1B5ACED5}" dt="2023-01-24T20:24:04.828" v="21" actId="1076"/>
          <ac:spMkLst>
            <pc:docMk/>
            <pc:sldMk cId="2378767144" sldId="266"/>
            <ac:spMk id="41" creationId="{00000000-0000-0000-0000-000000000000}"/>
          </ac:spMkLst>
        </pc:spChg>
        <pc:spChg chg="mod">
          <ac:chgData name="Idrîs de Vos" userId="c2e7075756a5bba1" providerId="LiveId" clId="{DA8C1E06-8956-4585-9F3C-F87D1B5ACED5}" dt="2023-01-24T20:23:23.818" v="9" actId="1076"/>
          <ac:spMkLst>
            <pc:docMk/>
            <pc:sldMk cId="2378767144" sldId="266"/>
            <ac:spMk id="44" creationId="{00000000-0000-0000-0000-000000000000}"/>
          </ac:spMkLst>
        </pc:spChg>
      </pc:sldChg>
    </pc:docChg>
  </pc:docChgLst>
  <pc:docChgLst>
    <pc:chgData name="Idrîs de Vos" userId="c2e7075756a5bba1" providerId="LiveId" clId="{CDD0BA96-E242-4FD6-B5CF-4BEB5F05EF07}"/>
    <pc:docChg chg="modSld">
      <pc:chgData name="Idrîs de Vos" userId="c2e7075756a5bba1" providerId="LiveId" clId="{CDD0BA96-E242-4FD6-B5CF-4BEB5F05EF07}" dt="2021-02-06T11:23:03.826" v="15" actId="1076"/>
      <pc:docMkLst>
        <pc:docMk/>
      </pc:docMkLst>
      <pc:sldChg chg="modSp mod">
        <pc:chgData name="Idrîs de Vos" userId="c2e7075756a5bba1" providerId="LiveId" clId="{CDD0BA96-E242-4FD6-B5CF-4BEB5F05EF07}" dt="2021-02-06T11:23:03.826" v="15" actId="1076"/>
        <pc:sldMkLst>
          <pc:docMk/>
          <pc:sldMk cId="2378767144" sldId="266"/>
        </pc:sldMkLst>
        <pc:spChg chg="mod">
          <ac:chgData name="Idrîs de Vos" userId="c2e7075756a5bba1" providerId="LiveId" clId="{CDD0BA96-E242-4FD6-B5CF-4BEB5F05EF07}" dt="2021-02-06T11:23:01.546" v="14" actId="1076"/>
          <ac:spMkLst>
            <pc:docMk/>
            <pc:sldMk cId="2378767144" sldId="266"/>
            <ac:spMk id="25" creationId="{00000000-0000-0000-0000-000000000000}"/>
          </ac:spMkLst>
        </pc:spChg>
        <pc:spChg chg="mod">
          <ac:chgData name="Idrîs de Vos" userId="c2e7075756a5bba1" providerId="LiveId" clId="{CDD0BA96-E242-4FD6-B5CF-4BEB5F05EF07}" dt="2021-02-06T11:22:58.498" v="13" actId="1076"/>
          <ac:spMkLst>
            <pc:docMk/>
            <pc:sldMk cId="2378767144" sldId="266"/>
            <ac:spMk id="27" creationId="{00000000-0000-0000-0000-000000000000}"/>
          </ac:spMkLst>
        </pc:spChg>
        <pc:spChg chg="mod">
          <ac:chgData name="Idrîs de Vos" userId="c2e7075756a5bba1" providerId="LiveId" clId="{CDD0BA96-E242-4FD6-B5CF-4BEB5F05EF07}" dt="2021-02-06T11:23:03.826" v="15" actId="1076"/>
          <ac:spMkLst>
            <pc:docMk/>
            <pc:sldMk cId="2378767144" sldId="266"/>
            <ac:spMk id="31" creationId="{6BCDA004-73D0-1A4E-899F-81CA8544B8E9}"/>
          </ac:spMkLst>
        </pc:spChg>
        <pc:spChg chg="mod">
          <ac:chgData name="Idrîs de Vos" userId="c2e7075756a5bba1" providerId="LiveId" clId="{CDD0BA96-E242-4FD6-B5CF-4BEB5F05EF07}" dt="2021-02-06T11:22:55.372" v="12" actId="20577"/>
          <ac:spMkLst>
            <pc:docMk/>
            <pc:sldMk cId="2378767144" sldId="266"/>
            <ac:spMk id="41" creationId="{00000000-0000-0000-0000-000000000000}"/>
          </ac:spMkLst>
        </pc:spChg>
      </pc:sldChg>
      <pc:sldChg chg="modSp mod">
        <pc:chgData name="Idrîs de Vos" userId="c2e7075756a5bba1" providerId="LiveId" clId="{CDD0BA96-E242-4FD6-B5CF-4BEB5F05EF07}" dt="2021-02-03T17:56:15.574" v="1" actId="1076"/>
        <pc:sldMkLst>
          <pc:docMk/>
          <pc:sldMk cId="2252696689" sldId="268"/>
        </pc:sldMkLst>
        <pc:picChg chg="mod">
          <ac:chgData name="Idrîs de Vos" userId="c2e7075756a5bba1" providerId="LiveId" clId="{CDD0BA96-E242-4FD6-B5CF-4BEB5F05EF07}" dt="2021-02-03T17:56:15.574" v="1" actId="1076"/>
          <ac:picMkLst>
            <pc:docMk/>
            <pc:sldMk cId="2252696689" sldId="268"/>
            <ac:picMk id="8" creationId="{3EE9D822-6AFE-4690-B60D-74408C09E59B}"/>
          </ac:picMkLst>
        </pc:picChg>
      </pc:sldChg>
    </pc:docChg>
  </pc:docChgLst>
  <pc:docChgLst>
    <pc:chgData name="Idrîs de Vos" userId="c2e7075756a5bba1" providerId="LiveId" clId="{72613878-9093-4BB7-A03A-4648A0AFBB23}"/>
    <pc:docChg chg="modSld sldOrd">
      <pc:chgData name="Idrîs de Vos" userId="c2e7075756a5bba1" providerId="LiveId" clId="{72613878-9093-4BB7-A03A-4648A0AFBB23}" dt="2020-04-30T12:41:46.751" v="1"/>
      <pc:docMkLst>
        <pc:docMk/>
      </pc:docMkLst>
      <pc:sldChg chg="ord">
        <pc:chgData name="Idrîs de Vos" userId="c2e7075756a5bba1" providerId="LiveId" clId="{72613878-9093-4BB7-A03A-4648A0AFBB23}" dt="2020-04-30T12:41:46.751" v="1"/>
        <pc:sldMkLst>
          <pc:docMk/>
          <pc:sldMk cId="1969011850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811937-E20F-45D9-80A7-5EB8EEBAD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C7CD1D-3CC4-4E37-820D-4E6C8AD9C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CA4406-36B0-4D82-914D-511302DE2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A4EE-FD36-4E2B-812B-1F7F2BE2BC82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E0FE10-5CDF-42DF-ACFD-E5EFED51A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68528D-85D6-4359-B1EE-2615A291A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06E7-A1D0-4CC3-A419-0A69A5CC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565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12256B-9061-4767-BC37-83E80EEA6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E1CA7B1-43EE-4AEC-A46E-FA21E498F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71801C-E257-4CC6-AF99-CAF4B8007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A4EE-FD36-4E2B-812B-1F7F2BE2BC82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5D8C6A-2618-461E-A4EA-3A764DCEF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D752F5-A40B-459C-8FCE-8E88A69A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06E7-A1D0-4CC3-A419-0A69A5CC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0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68D8E7-C64F-4254-AF42-974FE25CB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70B4D9-08CF-4CB3-AFAF-09A4110D5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D000AB-6DC8-4610-A6E7-4C2259BFB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A4EE-FD36-4E2B-812B-1F7F2BE2BC82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C324A4-5799-46B9-961E-802CCCB1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8A95AC-AA02-432A-A2D2-7633D211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06E7-A1D0-4CC3-A419-0A69A5CC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38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4CA5-6C77-49FB-BCB9-740FD4E85081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EB07-4EDC-4D42-88FC-FB3777F96A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133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4CA5-6C77-49FB-BCB9-740FD4E85081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EB07-4EDC-4D42-88FC-FB3777F96A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122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4CA5-6C77-49FB-BCB9-740FD4E85081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EB07-4EDC-4D42-88FC-FB3777F96A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538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4CA5-6C77-49FB-BCB9-740FD4E85081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EB07-4EDC-4D42-88FC-FB3777F96A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026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4CA5-6C77-49FB-BCB9-740FD4E85081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EB07-4EDC-4D42-88FC-FB3777F96A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591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4CA5-6C77-49FB-BCB9-740FD4E85081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EB07-4EDC-4D42-88FC-FB3777F96A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995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4CA5-6C77-49FB-BCB9-740FD4E85081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EB07-4EDC-4D42-88FC-FB3777F96A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842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4CA5-6C77-49FB-BCB9-740FD4E85081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EB07-4EDC-4D42-88FC-FB3777F96A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56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3E141-6AD3-45AE-80A8-AA50D87D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BC3980-99E6-4F62-87A3-6297BD731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91FB18-2540-4B2F-9862-C1ACD79D8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A4EE-FD36-4E2B-812B-1F7F2BE2BC82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C8D0E7-F940-4540-ADB0-883591464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A797D6-AF88-4B8B-AF5B-7A648909F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06E7-A1D0-4CC3-A419-0A69A5CC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973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4CA5-6C77-49FB-BCB9-740FD4E85081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EB07-4EDC-4D42-88FC-FB3777F96A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416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4CA5-6C77-49FB-BCB9-740FD4E85081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EB07-4EDC-4D42-88FC-FB3777F96A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223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4CA5-6C77-49FB-BCB9-740FD4E85081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EB07-4EDC-4D42-88FC-FB3777F96A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95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6393-A1C2-4384-B4B7-4BC792DC6C0B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2AFA-46F6-4A1E-8472-99984F55C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4400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6393-A1C2-4384-B4B7-4BC792DC6C0B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2AFA-46F6-4A1E-8472-99984F55C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811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6393-A1C2-4384-B4B7-4BC792DC6C0B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2AFA-46F6-4A1E-8472-99984F55C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971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6393-A1C2-4384-B4B7-4BC792DC6C0B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2AFA-46F6-4A1E-8472-99984F55C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065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6393-A1C2-4384-B4B7-4BC792DC6C0B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2AFA-46F6-4A1E-8472-99984F55C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4573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6393-A1C2-4384-B4B7-4BC792DC6C0B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2AFA-46F6-4A1E-8472-99984F55C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534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6393-A1C2-4384-B4B7-4BC792DC6C0B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2AFA-46F6-4A1E-8472-99984F55C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5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58FD7B-4AFD-423F-B819-E6255B06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2BDBB8-3844-4326-A24A-9EEF55316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37B90E-E4D8-4202-A4CE-5775C921C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A4EE-FD36-4E2B-812B-1F7F2BE2BC82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54C21A-913D-4EEE-80DC-C624252AC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BB5D12-B027-4B1E-B596-037621B67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06E7-A1D0-4CC3-A419-0A69A5CC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727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6393-A1C2-4384-B4B7-4BC792DC6C0B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2AFA-46F6-4A1E-8472-99984F55C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680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6393-A1C2-4384-B4B7-4BC792DC6C0B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2AFA-46F6-4A1E-8472-99984F55C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6180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6393-A1C2-4384-B4B7-4BC792DC6C0B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2AFA-46F6-4A1E-8472-99984F55C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5931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6393-A1C2-4384-B4B7-4BC792DC6C0B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2AFA-46F6-4A1E-8472-99984F55C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61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3628BC-C605-4B28-BA60-928534A4B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5DF2CD-D2D8-47E3-A454-A35B1ED45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D0B2CB-EFA2-459F-8630-8B8CF419A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230F2E-6C49-4175-A201-016D08B6D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A4EE-FD36-4E2B-812B-1F7F2BE2BC82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9051EC-2530-444B-8D16-E4A97A4B7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466B4C-8C85-4D94-B43E-19E9F353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06E7-A1D0-4CC3-A419-0A69A5CC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660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13B9C7-0C24-4E82-82B2-ACB707BD0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905D2B-46DF-4022-ADD7-441424C71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F8CB526-3024-4C30-AA94-B77526B8A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E1E2F27-9712-4ACB-9D52-48C345464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A2FB9C2-94A8-4600-94A2-938724BB9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714ABD0-4CB7-4E30-BCB4-BE7A906E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A4EE-FD36-4E2B-812B-1F7F2BE2BC82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B19055-9F2A-4F37-8599-01A0E25F4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CD50BFA-D4AA-4061-A54C-DF5F87306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06E7-A1D0-4CC3-A419-0A69A5CC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41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83A6DE-97FB-4856-990D-55AC057D1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E8A07F-0823-4532-961A-D3184060B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A4EE-FD36-4E2B-812B-1F7F2BE2BC82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AFAB5D-2CC5-4D3A-A81C-AC3833F94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1D33E09-87F9-4BD3-A500-9F14C6094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06E7-A1D0-4CC3-A419-0A69A5CC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88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3E1E4C4-EEBA-4305-87FE-BE597A5D7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A4EE-FD36-4E2B-812B-1F7F2BE2BC82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75D6C8-F041-4C76-9A21-1BB52D9A1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FB3876-69E3-4C91-9502-0D9EB8F2E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06E7-A1D0-4CC3-A419-0A69A5CC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33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62A854-693E-4579-8269-9D3C9526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8BE9F7-D586-4071-8EE5-F6ED4701B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79809D-C297-4BE8-A8A9-AFB2E5673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F5182C-EF16-4CC4-B5C9-E7F40173A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A4EE-FD36-4E2B-812B-1F7F2BE2BC82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F2D518-E107-48EC-AFA9-7914872D5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844858-C2CF-46BE-BD8D-9FBF36F5B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06E7-A1D0-4CC3-A419-0A69A5CC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826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26C6B8-102F-4665-8D62-83D71AD4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9903D40-1089-4F0F-B971-E57AA3B4C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EB8788F-9F7E-4B50-A132-BC0DAAA5C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7A9A06-A898-4CFF-AFD6-D5DB7ADFA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A4EE-FD36-4E2B-812B-1F7F2BE2BC82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F90025-C410-4443-A762-6F9D6210E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080251-DAFC-4A2A-BB29-09FC2FCFE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06E7-A1D0-4CC3-A419-0A69A5CC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38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3CD950-778B-43FF-A1D9-63BABF387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D93EBC-2612-492E-B25D-4310E11DA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88AD5C-95DD-4CD2-8173-C0F62344D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AA4EE-FD36-4E2B-812B-1F7F2BE2BC82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73A38C-1EA8-468D-827B-3ADBF4BCE7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0BAF5D-6204-4AD6-9E2B-83F0D46D9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106E7-A1D0-4CC3-A419-0A69A5CC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03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4CA5-6C77-49FB-BCB9-740FD4E85081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0EB07-4EDC-4D42-88FC-FB3777F96A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04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C6393-A1C2-4384-B4B7-4BC792DC6C0B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B2AFA-46F6-4A1E-8472-99984F55C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56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20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17" Type="http://schemas.microsoft.com/office/2007/relationships/hdphoto" Target="../media/hdphoto1.wdp"/><Relationship Id="rId2" Type="http://schemas.openxmlformats.org/officeDocument/2006/relationships/image" Target="../media/image11.jpg"/><Relationship Id="rId16" Type="http://schemas.openxmlformats.org/officeDocument/2006/relationships/image" Target="../media/image9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24" Type="http://schemas.openxmlformats.org/officeDocument/2006/relationships/image" Target="../media/image25.png"/><Relationship Id="rId5" Type="http://schemas.openxmlformats.org/officeDocument/2006/relationships/image" Target="../media/image13.png"/><Relationship Id="rId15" Type="http://schemas.microsoft.com/office/2007/relationships/hdphoto" Target="../media/hdphoto6.wdp"/><Relationship Id="rId23" Type="http://schemas.openxmlformats.org/officeDocument/2006/relationships/image" Target="../media/image24.png"/><Relationship Id="rId10" Type="http://schemas.microsoft.com/office/2007/relationships/hdphoto" Target="../media/hdphoto4.wdp"/><Relationship Id="rId19" Type="http://schemas.microsoft.com/office/2007/relationships/hdphoto" Target="../media/hdphoto7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19.pn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6" Type="http://schemas.microsoft.com/office/2007/relationships/hdphoto" Target="../media/hdphoto8.wdp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B1B98FD-796D-4FBE-A6FD-7E3849D1D3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99" b="8779"/>
          <a:stretch/>
        </p:blipFill>
        <p:spPr>
          <a:xfrm>
            <a:off x="-15827" y="0"/>
            <a:ext cx="12207827" cy="686494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274E179-CFF0-43FD-989F-599616086F83}"/>
              </a:ext>
            </a:extLst>
          </p:cNvPr>
          <p:cNvSpPr txBox="1"/>
          <p:nvPr/>
        </p:nvSpPr>
        <p:spPr>
          <a:xfrm>
            <a:off x="5447071" y="182964"/>
            <a:ext cx="3979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6000" dirty="0"/>
              <a:t>يَوْم عِيد الفِطْر</a:t>
            </a:r>
            <a:endParaRPr lang="fr-FR" sz="6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4944890-B981-46FC-B36E-206433C61D8D}"/>
              </a:ext>
            </a:extLst>
          </p:cNvPr>
          <p:cNvSpPr txBox="1"/>
          <p:nvPr/>
        </p:nvSpPr>
        <p:spPr>
          <a:xfrm>
            <a:off x="6309928" y="1198627"/>
            <a:ext cx="2707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Jour de l’Aïd</a:t>
            </a:r>
          </a:p>
        </p:txBody>
      </p:sp>
      <p:pic>
        <p:nvPicPr>
          <p:cNvPr id="9" name="Image 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22263A9-1A76-49A9-86A8-B60F6FABC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629" y="4918364"/>
            <a:ext cx="1925371" cy="68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2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A5508E4-B6F7-4564-A549-BAE354B92D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99" b="8779"/>
          <a:stretch/>
        </p:blipFill>
        <p:spPr>
          <a:xfrm>
            <a:off x="-5116" y="2817"/>
            <a:ext cx="12207827" cy="68649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D0F3D1F-D773-4EAD-A52E-2CD36DCE1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472" y="2414893"/>
            <a:ext cx="1565155" cy="247025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C4A6E60-60B9-46DB-91CE-8E5202FFD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3035" y="734293"/>
            <a:ext cx="4968671" cy="46882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3D859B4-C9CA-47D7-A4EC-F1EC175FA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018" y="1524263"/>
            <a:ext cx="2414225" cy="381033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2C5573E-7C41-4A19-9C16-807F1F8ECB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5570" y="1485111"/>
            <a:ext cx="3130638" cy="295778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A58AF6C-A872-4AAC-B496-66D16B3751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0976" y="3776253"/>
            <a:ext cx="1920406" cy="101812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49E709B-DC36-438B-8A43-67571E0F5A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7427" y="3726883"/>
            <a:ext cx="1920928" cy="10156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25192" y="304428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937" y="209528"/>
            <a:ext cx="49039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يَدْخُلُ الرَجُلُ الوا</a:t>
            </a:r>
            <a:r>
              <a:rPr kumimoji="0" lang="ar-SA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دِي</a:t>
            </a:r>
            <a:endParaRPr kumimoji="0" lang="fr-FR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86816" y="93975"/>
            <a:ext cx="47852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تَدْخُلُ المَرْأَةُ الوا</a:t>
            </a:r>
            <a:r>
              <a:rPr lang="ar-SA" sz="60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دِي</a:t>
            </a:r>
            <a:endParaRPr kumimoji="0" lang="fr-FR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Bulle narrative : rectangle à coins arrondis 23"/>
          <p:cNvSpPr/>
          <p:nvPr/>
        </p:nvSpPr>
        <p:spPr>
          <a:xfrm>
            <a:off x="8278735" y="139201"/>
            <a:ext cx="2770106" cy="2667344"/>
          </a:xfrm>
          <a:prstGeom prst="wedgeRoundRectCallout">
            <a:avLst>
              <a:gd name="adj1" fmla="val -54201"/>
              <a:gd name="adj2" fmla="val 8427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أَهْلًا يا عَلِيّ أَذْهَبُ إِلَى المَدِينة</a:t>
            </a: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ِ</a:t>
            </a:r>
            <a:r>
              <a:rPr kumimoji="0" lang="ar-L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وأَنْتَ إِلى أَيْنَ تَذْهَبُ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Bulle narrative : rectangle à coins arrondis 36"/>
          <p:cNvSpPr/>
          <p:nvPr/>
        </p:nvSpPr>
        <p:spPr>
          <a:xfrm>
            <a:off x="371513" y="108917"/>
            <a:ext cx="2742022" cy="1986420"/>
          </a:xfrm>
          <a:prstGeom prst="wedgeRoundRectCallout">
            <a:avLst>
              <a:gd name="adj1" fmla="val 12597"/>
              <a:gd name="adj2" fmla="val 14252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أَنا لا أَعْرِفُ ال</a:t>
            </a: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خَطَّ</a:t>
            </a:r>
            <a:r>
              <a:rPr kumimoji="0" lang="ar-SA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العَرَبِيّ</a:t>
            </a:r>
            <a:r>
              <a:rPr lang="ar-JO" sz="4000" noProof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َ</a:t>
            </a:r>
            <a:r>
              <a:rPr kumimoji="0" lang="ar-L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لِلْأَسَف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Bulle narrative : rectangle à coins arrondis 40"/>
          <p:cNvSpPr/>
          <p:nvPr/>
        </p:nvSpPr>
        <p:spPr>
          <a:xfrm>
            <a:off x="8394127" y="283740"/>
            <a:ext cx="2891738" cy="2089921"/>
          </a:xfrm>
          <a:prstGeom prst="wedgeRoundRectCallout">
            <a:avLst>
              <a:gd name="adj1" fmla="val -56238"/>
              <a:gd name="adj2" fmla="val 11410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defRPr/>
            </a:pPr>
            <a:r>
              <a:rPr kumimoji="0" lang="ar-L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أَدْرُسُ ال</a:t>
            </a: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خَطَّ</a:t>
            </a:r>
            <a:r>
              <a:rPr kumimoji="0" lang="ar-SA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العَرَبِيّ</a:t>
            </a:r>
            <a:r>
              <a:rPr lang="ar-JO" sz="40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َ</a:t>
            </a:r>
            <a:r>
              <a:rPr kumimoji="0" lang="ar-L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lang="ar-LB" sz="4000" dirty="0">
                <a:solidFill>
                  <a:prstClr val="black"/>
                </a:solidFill>
              </a:rPr>
              <a:t>وَ</a:t>
            </a:r>
            <a:r>
              <a:rPr lang="ar-SA" sz="4000" dirty="0">
                <a:solidFill>
                  <a:prstClr val="black"/>
                </a:solidFill>
              </a:rPr>
              <a:t>لِ</a:t>
            </a:r>
            <a:r>
              <a:rPr lang="ar-LB" sz="4000" dirty="0">
                <a:solidFill>
                  <a:prstClr val="black"/>
                </a:solidFill>
              </a:rPr>
              <a:t>ي صَدِيقة</a:t>
            </a:r>
            <a:r>
              <a:rPr lang="ar-JO" sz="4000" dirty="0">
                <a:solidFill>
                  <a:prstClr val="black"/>
                </a:solidFill>
              </a:rPr>
              <a:t>ٌ</a:t>
            </a:r>
            <a:r>
              <a:rPr lang="ar-LB" sz="4000" dirty="0">
                <a:solidFill>
                  <a:prstClr val="black"/>
                </a:solidFill>
              </a:rPr>
              <a:t> هُناكَ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Bulle narrative : rectangle à coins arrondis 43"/>
          <p:cNvSpPr/>
          <p:nvPr/>
        </p:nvSpPr>
        <p:spPr>
          <a:xfrm>
            <a:off x="238687" y="186201"/>
            <a:ext cx="3018859" cy="2640612"/>
          </a:xfrm>
          <a:prstGeom prst="wedgeRoundRectCallout">
            <a:avLst>
              <a:gd name="adj1" fmla="val 9795"/>
              <a:gd name="adj2" fmla="val 9760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سَلام يا كَرِيمة أَذْهَبُ إِلَى البَحْر</a:t>
            </a: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ِ</a:t>
            </a:r>
            <a:endParaRPr kumimoji="0" lang="ar-L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لِماذا تَذْهَبِين إِلى هُناكَ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Bulle narrative : rectangle à coins arrondis 24"/>
          <p:cNvSpPr/>
          <p:nvPr/>
        </p:nvSpPr>
        <p:spPr>
          <a:xfrm>
            <a:off x="8492813" y="310279"/>
            <a:ext cx="2087888" cy="1628602"/>
          </a:xfrm>
          <a:prstGeom prst="wedgeRoundRectCallout">
            <a:avLst>
              <a:gd name="adj1" fmla="val -62569"/>
              <a:gd name="adj2" fmla="val 16434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مَتَى تَرْجِعُ مِنَ البَحْر</a:t>
            </a: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ِ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Bulle narrative : rectangle à coins arrondis 25"/>
          <p:cNvSpPr/>
          <p:nvPr/>
        </p:nvSpPr>
        <p:spPr>
          <a:xfrm>
            <a:off x="728412" y="197997"/>
            <a:ext cx="1969623" cy="2075218"/>
          </a:xfrm>
          <a:prstGeom prst="wedgeRoundRectCallout">
            <a:avLst>
              <a:gd name="adj1" fmla="val 18241"/>
              <a:gd name="adj2" fmla="val 13586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أَرْجِعُ غَدًا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وأَنْتِ مَتَى تَرْجِعِينَ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Bulle narrative : rectangle à coins arrondis 26"/>
          <p:cNvSpPr/>
          <p:nvPr/>
        </p:nvSpPr>
        <p:spPr>
          <a:xfrm>
            <a:off x="8617169" y="190364"/>
            <a:ext cx="1972630" cy="2038881"/>
          </a:xfrm>
          <a:prstGeom prst="wedgeRoundRectCallout">
            <a:avLst>
              <a:gd name="adj1" fmla="val -67780"/>
              <a:gd name="adj2" fmla="val 12700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أَرْجِعُ غَدًا </a:t>
            </a: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كذلك</a:t>
            </a:r>
            <a:r>
              <a:rPr kumimoji="0" lang="ar-L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إِذًا إِلَى اللِقَاء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Bulle narrative : rectangle à coins arrondis 27"/>
          <p:cNvSpPr/>
          <p:nvPr/>
        </p:nvSpPr>
        <p:spPr>
          <a:xfrm>
            <a:off x="883504" y="321741"/>
            <a:ext cx="1671848" cy="1327029"/>
          </a:xfrm>
          <a:prstGeom prst="wedgeRoundRectCallout">
            <a:avLst>
              <a:gd name="adj1" fmla="val 22328"/>
              <a:gd name="adj2" fmla="val 22926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مَعَ السَلامة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3010" y="3975291"/>
            <a:ext cx="2563010" cy="2563010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59750" y1="50875" x2="59750" y2="50875"/>
                        <a14:foregroundMark x1="59125" y1="49875" x2="59125" y2="49875"/>
                        <a14:foregroundMark x1="40375" y1="63500" x2="40375" y2="63500"/>
                        <a14:foregroundMark x1="76875" y1="61875" x2="76875" y2="6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337" y="3975291"/>
            <a:ext cx="3079221" cy="3079221"/>
          </a:xfrm>
          <a:prstGeom prst="rect">
            <a:avLst/>
          </a:prstGeom>
        </p:spPr>
      </p:pic>
      <p:sp>
        <p:nvSpPr>
          <p:cNvPr id="31" name="Bulle narrative : rectangle à coins arrondis 40">
            <a:extLst>
              <a:ext uri="{FF2B5EF4-FFF2-40B4-BE49-F238E27FC236}">
                <a16:creationId xmlns:a16="http://schemas.microsoft.com/office/drawing/2014/main" id="{6BCDA004-73D0-1A4E-899F-81CA8544B8E9}"/>
              </a:ext>
            </a:extLst>
          </p:cNvPr>
          <p:cNvSpPr/>
          <p:nvPr/>
        </p:nvSpPr>
        <p:spPr>
          <a:xfrm>
            <a:off x="8391372" y="377115"/>
            <a:ext cx="2891738" cy="2089921"/>
          </a:xfrm>
          <a:prstGeom prst="wedgeRoundRectCallout">
            <a:avLst>
              <a:gd name="adj1" fmla="val -56238"/>
              <a:gd name="adj2" fmla="val 11410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وَأَنْتَ لِماذا تَذْهَبُ إِلى هُناكَ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Bulle narrative : rectangle à coins arrondis 25">
            <a:extLst>
              <a:ext uri="{FF2B5EF4-FFF2-40B4-BE49-F238E27FC236}">
                <a16:creationId xmlns:a16="http://schemas.microsoft.com/office/drawing/2014/main" id="{4D260D0A-CCD8-334C-B587-268E1CFF4EC8}"/>
              </a:ext>
            </a:extLst>
          </p:cNvPr>
          <p:cNvSpPr/>
          <p:nvPr/>
        </p:nvSpPr>
        <p:spPr>
          <a:xfrm>
            <a:off x="696768" y="153457"/>
            <a:ext cx="2452349" cy="2075218"/>
          </a:xfrm>
          <a:prstGeom prst="wedgeRoundRectCallout">
            <a:avLst>
              <a:gd name="adj1" fmla="val 5667"/>
              <a:gd name="adj2" fmla="val 13279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أَعْرِفُ رَجُلًا يَسْكُنُ فِي مَكانٍ جَمِيل</a:t>
            </a: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ٍ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76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0.24102 -0.043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4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42435 -0.091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4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4" grpId="0" animBg="1"/>
      <p:bldP spid="24" grpId="1" animBg="1"/>
      <p:bldP spid="37" grpId="0" animBg="1"/>
      <p:bldP spid="37" grpId="1" animBg="1"/>
      <p:bldP spid="41" grpId="0" animBg="1"/>
      <p:bldP spid="41" grpId="1" animBg="1"/>
      <p:bldP spid="44" grpId="0" animBg="1"/>
      <p:bldP spid="4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1" grpId="0" animBg="1"/>
      <p:bldP spid="31" grpId="1" animBg="1"/>
      <p:bldP spid="33" grpId="0" animBg="1"/>
      <p:bldP spid="3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>
            <a:extLst>
              <a:ext uri="{FF2B5EF4-FFF2-40B4-BE49-F238E27FC236}">
                <a16:creationId xmlns:a16="http://schemas.microsoft.com/office/drawing/2014/main" id="{610F1980-F349-4D1B-8E92-8C2B3B465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9BF6A8E-12A5-49BE-AE15-2E68A6E69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7509" y="1182021"/>
            <a:ext cx="4968671" cy="46882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25192" y="304428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9" y="4261863"/>
            <a:ext cx="5647910" cy="398947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219" y="5618443"/>
            <a:ext cx="782080" cy="868978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45" y="6125589"/>
            <a:ext cx="1775489" cy="85519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81" b="94479" l="1765" r="96471">
                        <a14:foregroundMark x1="6471" y1="54601" x2="6471" y2="54601"/>
                        <a14:foregroundMark x1="1765" y1="62577" x2="1765" y2="62577"/>
                        <a14:foregroundMark x1="40588" y1="94479" x2="40588" y2="94479"/>
                        <a14:foregroundMark x1="42941" y1="9816" x2="42941" y2="9816"/>
                        <a14:foregroundMark x1="36471" y1="5521" x2="36471" y2="5521"/>
                        <a14:foregroundMark x1="43529" y1="4294" x2="43529" y2="4294"/>
                        <a14:foregroundMark x1="90588" y1="23313" x2="90588" y2="23313"/>
                        <a14:foregroundMark x1="96471" y1="21472" x2="96471" y2="21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633" y="5954639"/>
            <a:ext cx="783952" cy="75167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761" r="99296">
                        <a14:foregroundMark x1="15493" y1="40417" x2="15493" y2="40417"/>
                        <a14:foregroundMark x1="16901" y1="39167" x2="16901" y2="39167"/>
                        <a14:foregroundMark x1="14789" y1="44583" x2="14789" y2="44583"/>
                        <a14:foregroundMark x1="34507" y1="44167" x2="34507" y2="44167"/>
                        <a14:foregroundMark x1="5986" y1="28750" x2="5986" y2="28750"/>
                        <a14:foregroundMark x1="1761" y1="35417" x2="1761" y2="35417"/>
                        <a14:foregroundMark x1="36972" y1="44583" x2="36972" y2="44583"/>
                        <a14:foregroundMark x1="36268" y1="48333" x2="36268" y2="48333"/>
                        <a14:foregroundMark x1="34155" y1="48750" x2="34155" y2="48750"/>
                        <a14:foregroundMark x1="90845" y1="40833" x2="90845" y2="40833"/>
                        <a14:foregroundMark x1="95423" y1="40000" x2="95423" y2="40000"/>
                        <a14:foregroundMark x1="99296" y1="40833" x2="99296" y2="40833"/>
                        <a14:backgroundMark x1="60563" y1="54583" x2="60563" y2="54583"/>
                        <a14:backgroundMark x1="39085" y1="57500" x2="39085" y2="57500"/>
                        <a14:backgroundMark x1="39789" y1="56667" x2="39789" y2="5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88423" y="7180984"/>
            <a:ext cx="922061" cy="75223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23" y="104533"/>
            <a:ext cx="4970647" cy="468897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9595F06-B257-4406-B536-2B7D335C06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2750" y1="55500" x2="62750" y2="55500"/>
                        <a14:foregroundMark x1="66625" y1="55000" x2="66625" y2="5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598" y="2641904"/>
            <a:ext cx="4023214" cy="402321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9A7F0FF-5F36-43A0-8FAA-12509A8C181B}"/>
              </a:ext>
            </a:extLst>
          </p:cNvPr>
          <p:cNvSpPr/>
          <p:nvPr/>
        </p:nvSpPr>
        <p:spPr>
          <a:xfrm>
            <a:off x="4554283" y="171061"/>
            <a:ext cx="43428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يَتَكَلَّمُ عَلِيّ</a:t>
            </a:r>
            <a:r>
              <a:rPr kumimoji="0" lang="ar-SA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مَعَ</a:t>
            </a:r>
            <a:r>
              <a:rPr kumimoji="0" lang="ar-SA" sz="5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حَسَن</a:t>
            </a:r>
            <a:endParaRPr kumimoji="0" lang="fr-FR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6FB14E-EEC2-4AC7-97D8-16C4C186BF3B}"/>
              </a:ext>
            </a:extLst>
          </p:cNvPr>
          <p:cNvSpPr/>
          <p:nvPr/>
        </p:nvSpPr>
        <p:spPr>
          <a:xfrm>
            <a:off x="4838350" y="146850"/>
            <a:ext cx="39565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يَدْخُلُ عَلِي </a:t>
            </a:r>
            <a:r>
              <a:rPr kumimoji="0" lang="ar-SA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</a:t>
            </a:r>
            <a:r>
              <a:rPr kumimoji="0" lang="ar-LB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خَيْمة</a:t>
            </a:r>
            <a:endParaRPr kumimoji="0" lang="fr-FR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413B768-7B35-413E-B325-1E12FABBC6CE}"/>
              </a:ext>
            </a:extLst>
          </p:cNvPr>
          <p:cNvSpPr/>
          <p:nvPr/>
        </p:nvSpPr>
        <p:spPr>
          <a:xfrm>
            <a:off x="809136" y="268653"/>
            <a:ext cx="105737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يَأْكُلُ عَلِيّ</a:t>
            </a:r>
            <a:r>
              <a:rPr kumimoji="0" lang="ar-SA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وَحَسَن العِنَبَ </a:t>
            </a:r>
            <a:r>
              <a:rPr kumimoji="0" lang="ar-SA" sz="5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وَالرُم</a:t>
            </a:r>
            <a:r>
              <a:rPr lang="ar-SA" sz="5400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ّانَ والخُبْزَ والعَسَلَ</a:t>
            </a:r>
            <a:endParaRPr kumimoji="0" lang="fr-FR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08D36B2-740C-4AD8-9C94-EB1A00AFBB13}"/>
              </a:ext>
            </a:extLst>
          </p:cNvPr>
          <p:cNvSpPr/>
          <p:nvPr/>
        </p:nvSpPr>
        <p:spPr>
          <a:xfrm>
            <a:off x="2991666" y="239739"/>
            <a:ext cx="68948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defRPr/>
            </a:pPr>
            <a:r>
              <a:rPr kumimoji="0" lang="ar-LB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يَشْرَبُ عَلِيّ</a:t>
            </a:r>
            <a:r>
              <a:rPr lang="ar-SA" sz="5400" kern="0" dirty="0">
                <a:solidFill>
                  <a:prstClr val="black"/>
                </a:solidFill>
              </a:rPr>
              <a:t> وَحَسَن </a:t>
            </a:r>
            <a:r>
              <a:rPr kumimoji="0" lang="ar-SA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الماءَ</a:t>
            </a:r>
            <a:r>
              <a:rPr kumimoji="0" lang="ar-SA" sz="5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واللَبَنَ</a:t>
            </a:r>
            <a:endParaRPr kumimoji="0" lang="fr-FR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EE9D822-6AFE-4690-B60D-74408C09E59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600" b="97561" l="2121" r="98103">
                        <a14:foregroundMark x1="3571" y1="77331" x2="9263" y2="25251"/>
                        <a14:foregroundMark x1="9263" y1="25251" x2="15179" y2="20660"/>
                        <a14:foregroundMark x1="15179" y1="20660" x2="36384" y2="16499"/>
                        <a14:foregroundMark x1="36384" y1="16499" x2="54018" y2="9756"/>
                        <a14:foregroundMark x1="54018" y1="9756" x2="89286" y2="22956"/>
                        <a14:foregroundMark x1="89286" y1="22956" x2="92634" y2="29555"/>
                        <a14:foregroundMark x1="92634" y1="29555" x2="96763" y2="79053"/>
                        <a14:foregroundMark x1="23549" y1="39598" x2="23549" y2="39598"/>
                        <a14:foregroundMark x1="23438" y1="44620" x2="23438" y2="44620"/>
                        <a14:foregroundMark x1="23214" y1="49067" x2="23214" y2="49067"/>
                        <a14:foregroundMark x1="7143" y1="37016" x2="4464" y2="42324"/>
                        <a14:foregroundMark x1="5134" y1="68006" x2="5134" y2="68006"/>
                        <a14:foregroundMark x1="5357" y1="69584" x2="5357" y2="69584"/>
                        <a14:foregroundMark x1="5022" y1="71449" x2="5022" y2="71449"/>
                        <a14:foregroundMark x1="4799" y1="72740" x2="4799" y2="72740"/>
                        <a14:foregroundMark x1="4799" y1="74749" x2="4799" y2="74749"/>
                        <a14:foregroundMark x1="47545" y1="6600" x2="47545" y2="6600"/>
                        <a14:foregroundMark x1="90625" y1="32425" x2="90625" y2="32425"/>
                        <a14:foregroundMark x1="90625" y1="29842" x2="90960" y2="34433"/>
                        <a14:foregroundMark x1="91183" y1="35581" x2="91518" y2="39885"/>
                        <a14:foregroundMark x1="91406" y1="41463" x2="91406" y2="41463"/>
                        <a14:foregroundMark x1="91518" y1="42755" x2="91518" y2="42755"/>
                        <a14:foregroundMark x1="95424" y1="68006" x2="95424" y2="68006"/>
                        <a14:foregroundMark x1="95424" y1="69297" x2="95424" y2="69297"/>
                        <a14:foregroundMark x1="95871" y1="72453" x2="95871" y2="72453"/>
                        <a14:foregroundMark x1="95982" y1="73745" x2="95982" y2="73745"/>
                        <a14:foregroundMark x1="95982" y1="75753" x2="95982" y2="75753"/>
                        <a14:foregroundMark x1="95982" y1="76614" x2="95982" y2="76614"/>
                        <a14:foregroundMark x1="96205" y1="77905" x2="96205" y2="77905"/>
                        <a14:foregroundMark x1="98103" y1="92539" x2="98103" y2="92539"/>
                        <a14:foregroundMark x1="98103" y1="94835" x2="98103" y2="94835"/>
                        <a14:foregroundMark x1="98103" y1="96987" x2="98103" y2="96987"/>
                        <a14:foregroundMark x1="76674" y1="37877" x2="76674" y2="37877"/>
                        <a14:foregroundMark x1="77121" y1="44907" x2="77121" y2="44907"/>
                        <a14:foregroundMark x1="77790" y1="48637" x2="77790" y2="48637"/>
                        <a14:foregroundMark x1="77567" y1="48637" x2="77567" y2="48637"/>
                        <a14:foregroundMark x1="4911" y1="73888" x2="4911" y2="73888"/>
                        <a14:foregroundMark x1="4576" y1="75323" x2="4576" y2="75323"/>
                        <a14:foregroundMark x1="2344" y1="92970" x2="2344" y2="92970"/>
                        <a14:foregroundMark x1="9598" y1="32425" x2="9598" y2="32425"/>
                        <a14:foregroundMark x1="9263" y1="35581" x2="9263" y2="35581"/>
                        <a14:foregroundMark x1="9710" y1="30846" x2="9710" y2="30846"/>
                        <a14:foregroundMark x1="9263" y1="35725" x2="9263" y2="35725"/>
                        <a14:foregroundMark x1="9598" y1="35007" x2="9598" y2="35007"/>
                        <a14:foregroundMark x1="9375" y1="36585" x2="9375" y2="36585"/>
                        <a14:foregroundMark x1="9375" y1="38020" x2="9375" y2="38020"/>
                        <a14:foregroundMark x1="9487" y1="40172" x2="9487" y2="40172"/>
                        <a14:foregroundMark x1="9040" y1="42037" x2="9040" y2="42037"/>
                        <a14:foregroundMark x1="9040" y1="42755" x2="9040" y2="42755"/>
                        <a14:foregroundMark x1="4464" y1="76040" x2="4464" y2="76040"/>
                        <a14:foregroundMark x1="4576" y1="76901" x2="4576" y2="76901"/>
                        <a14:foregroundMark x1="2344" y1="95839" x2="2344" y2="95839"/>
                        <a14:foregroundMark x1="2455" y1="96987" x2="2455" y2="96987"/>
                        <a14:foregroundMark x1="2121" y1="97561" x2="2121" y2="97561"/>
                        <a14:foregroundMark x1="4353" y1="77475" x2="4353" y2="77475"/>
                        <a14:foregroundMark x1="22991" y1="51363" x2="22991" y2="51363"/>
                        <a14:foregroundMark x1="8817" y1="43615" x2="8817" y2="43615"/>
                        <a14:foregroundMark x1="8817" y1="44189" x2="8817" y2="44189"/>
                        <a14:foregroundMark x1="77567" y1="51220" x2="77567" y2="51220"/>
                        <a14:foregroundMark x1="91853" y1="43902" x2="91853" y2="43902"/>
                        <a14:foregroundMark x1="91853" y1="44620" x2="91853" y2="44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05" y="1362933"/>
            <a:ext cx="7192316" cy="5594915"/>
          </a:xfrm>
          <a:prstGeom prst="rect">
            <a:avLst/>
          </a:prstGeom>
        </p:spPr>
      </p:pic>
      <p:sp>
        <p:nvSpPr>
          <p:cNvPr id="28" name="Bulle narrative : rectangle à coins arrondis 27">
            <a:extLst>
              <a:ext uri="{FF2B5EF4-FFF2-40B4-BE49-F238E27FC236}">
                <a16:creationId xmlns:a16="http://schemas.microsoft.com/office/drawing/2014/main" id="{ED2818CC-B4DE-4756-A176-05BB817E6255}"/>
              </a:ext>
            </a:extLst>
          </p:cNvPr>
          <p:cNvSpPr/>
          <p:nvPr/>
        </p:nvSpPr>
        <p:spPr>
          <a:xfrm>
            <a:off x="7761066" y="508837"/>
            <a:ext cx="2211297" cy="1047408"/>
          </a:xfrm>
          <a:prstGeom prst="wedgeRoundRectCallout">
            <a:avLst>
              <a:gd name="adj1" fmla="val -31972"/>
              <a:gd name="adj2" fmla="val 230426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أَهْلًا يا عَلِيّ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Bulle narrative : rectangle à coins arrondis 26">
            <a:extLst>
              <a:ext uri="{FF2B5EF4-FFF2-40B4-BE49-F238E27FC236}">
                <a16:creationId xmlns:a16="http://schemas.microsoft.com/office/drawing/2014/main" id="{E7D61B35-6F9B-4D30-A5BD-CB091A838324}"/>
              </a:ext>
            </a:extLst>
          </p:cNvPr>
          <p:cNvSpPr/>
          <p:nvPr/>
        </p:nvSpPr>
        <p:spPr>
          <a:xfrm>
            <a:off x="2129019" y="1556245"/>
            <a:ext cx="2211297" cy="1047408"/>
          </a:xfrm>
          <a:prstGeom prst="wedgeRoundRectCallout">
            <a:avLst>
              <a:gd name="adj1" fmla="val 73567"/>
              <a:gd name="adj2" fmla="val 158761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أَهْلًا يا حَسَن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B2F5F160-9E75-44B2-B157-0ABDF5B6F81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1263" y="2629988"/>
            <a:ext cx="3918653" cy="391865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BC3C7645-264E-4CC3-A19C-72A8E9C19734}"/>
              </a:ext>
            </a:extLst>
          </p:cNvPr>
          <p:cNvSpPr/>
          <p:nvPr/>
        </p:nvSpPr>
        <p:spPr>
          <a:xfrm>
            <a:off x="1761111" y="306296"/>
            <a:ext cx="73132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5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تَاْكُلُ</a:t>
            </a:r>
            <a:r>
              <a:rPr kumimoji="0" lang="ar-LB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النَمْلَة</a:t>
            </a:r>
            <a:r>
              <a:rPr kumimoji="0" lang="ar-SA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ُ الرُّمّانَ</a:t>
            </a:r>
            <a:r>
              <a:rPr kumimoji="0" lang="ar-LB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وتَشْرَب</a:t>
            </a:r>
            <a:r>
              <a:rPr kumimoji="0" lang="ar-SA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ُ</a:t>
            </a:r>
            <a:r>
              <a:rPr kumimoji="0" lang="ar-SA" sz="5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اللَبَنَ</a:t>
            </a:r>
            <a:endParaRPr kumimoji="0" lang="fr-FR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Image 25" descr="Une image contenant boisson, alimentation, bouteille, réfrigérateur&#10;&#10;Description générée automatiquement">
            <a:extLst>
              <a:ext uri="{FF2B5EF4-FFF2-40B4-BE49-F238E27FC236}">
                <a16:creationId xmlns:a16="http://schemas.microsoft.com/office/drawing/2014/main" id="{AAA57771-04AA-4972-8BE1-537751A3542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84" b="90420" l="9984" r="89976">
                        <a14:foregroundMark x1="47777" y1="10711" x2="52910" y2="11116"/>
                        <a14:foregroundMark x1="53314" y1="39450" x2="57639" y2="39450"/>
                        <a14:foregroundMark x1="59297" y1="40137" x2="60833" y2="40137"/>
                        <a14:foregroundMark x1="61399" y1="39854" x2="61399" y2="39854"/>
                        <a14:foregroundMark x1="61681" y1="39572" x2="61803" y2="39572"/>
                        <a14:foregroundMark x1="50000" y1="57074" x2="61399" y2="57074"/>
                        <a14:foregroundMark x1="41108" y1="90420" x2="42482" y2="90259"/>
                        <a14:foregroundMark x1="43331" y1="89572" x2="45271" y2="89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75" y="5061314"/>
            <a:ext cx="1357788" cy="135778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256DC95-A258-4B51-993F-764A89880EA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75316" y="5972477"/>
            <a:ext cx="716914" cy="688909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9D0B3AD-C424-4DE1-A90A-BDC58B677A1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73609" y="6158503"/>
            <a:ext cx="716914" cy="68890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EDFC119-D0BD-4E1B-9057-EEC44E9BA16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391315" y="6125589"/>
            <a:ext cx="1774090" cy="853514"/>
          </a:xfrm>
          <a:prstGeom prst="rect">
            <a:avLst/>
          </a:prstGeom>
        </p:spPr>
      </p:pic>
      <p:pic>
        <p:nvPicPr>
          <p:cNvPr id="4" name="Image 3" descr="Une image contenant eau&#10;&#10;Description générée automatiquement">
            <a:extLst>
              <a:ext uri="{FF2B5EF4-FFF2-40B4-BE49-F238E27FC236}">
                <a16:creationId xmlns:a16="http://schemas.microsoft.com/office/drawing/2014/main" id="{C824B340-95F6-4C97-9B6F-F03BA5AD4B0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718" y="5870251"/>
            <a:ext cx="882951" cy="882951"/>
          </a:xfrm>
          <a:prstGeom prst="rect">
            <a:avLst/>
          </a:prstGeom>
        </p:spPr>
      </p:pic>
      <p:pic>
        <p:nvPicPr>
          <p:cNvPr id="21" name="Image 20" descr="Une image contenant blanc, noir, bouteille, assis&#10;&#10;Description générée automatiquement">
            <a:extLst>
              <a:ext uri="{FF2B5EF4-FFF2-40B4-BE49-F238E27FC236}">
                <a16:creationId xmlns:a16="http://schemas.microsoft.com/office/drawing/2014/main" id="{7DE43010-346F-4CD0-89DA-B9B6F58C3672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9"/>
          <a:stretch/>
        </p:blipFill>
        <p:spPr>
          <a:xfrm>
            <a:off x="7395678" y="5040522"/>
            <a:ext cx="1311624" cy="1206578"/>
          </a:xfrm>
          <a:prstGeom prst="rect">
            <a:avLst/>
          </a:prstGeom>
        </p:spPr>
      </p:pic>
      <p:pic>
        <p:nvPicPr>
          <p:cNvPr id="39" name="Image 38" descr="Une image contenant eau&#10;&#10;Description générée automatiquement">
            <a:extLst>
              <a:ext uri="{FF2B5EF4-FFF2-40B4-BE49-F238E27FC236}">
                <a16:creationId xmlns:a16="http://schemas.microsoft.com/office/drawing/2014/main" id="{6E569500-2FA8-4669-A0D6-AEC2F5C4B73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49" y="5788807"/>
            <a:ext cx="882951" cy="882951"/>
          </a:xfrm>
          <a:prstGeom prst="rect">
            <a:avLst/>
          </a:prstGeom>
        </p:spPr>
      </p:pic>
      <p:pic>
        <p:nvPicPr>
          <p:cNvPr id="40" name="Image 39" descr="Une image contenant eau&#10;&#10;Description générée automatiquement">
            <a:extLst>
              <a:ext uri="{FF2B5EF4-FFF2-40B4-BE49-F238E27FC236}">
                <a16:creationId xmlns:a16="http://schemas.microsoft.com/office/drawing/2014/main" id="{61F37794-5533-4686-A610-FBC66F55E0E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46" y="6015281"/>
            <a:ext cx="882951" cy="88295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8713542-B546-46F4-8592-08DD7C3B133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8" y="6179739"/>
            <a:ext cx="1379252" cy="65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9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0.5707 0.0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29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3751 -0.1703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4" grpId="0"/>
      <p:bldP spid="34" grpId="1"/>
      <p:bldP spid="35" grpId="0"/>
      <p:bldP spid="35" grpId="1"/>
      <p:bldP spid="36" grpId="0"/>
      <p:bldP spid="36" grpId="1"/>
      <p:bldP spid="28" grpId="0" animBg="1"/>
      <p:bldP spid="28" grpId="1" animBg="1"/>
      <p:bldP spid="27" grpId="0" animBg="1"/>
      <p:bldP spid="27" grpId="1" animBg="1"/>
      <p:bldP spid="37" grpId="0"/>
      <p:bldP spid="3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750" y1="50875" x2="59750" y2="50875"/>
                        <a14:foregroundMark x1="59125" y1="49875" x2="59125" y2="49875"/>
                        <a14:foregroundMark x1="40375" y1="63500" x2="40375" y2="63500"/>
                        <a14:foregroundMark x1="76875" y1="61875" x2="76875" y2="6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8110" y="5168691"/>
            <a:ext cx="1535129" cy="1535129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264550" y="473500"/>
            <a:ext cx="9924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تَذْهَبُ كَرِيمة إِلى المَد</a:t>
            </a:r>
            <a:r>
              <a:rPr kumimoji="0" lang="ar-SA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ِ</a:t>
            </a:r>
            <a:r>
              <a:rPr kumimoji="0" lang="ar-SA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ينة</a:t>
            </a:r>
            <a:r>
              <a:rPr kumimoji="0" lang="ar-SA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ar-L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مَعَ صَدِي</a:t>
            </a:r>
            <a:r>
              <a:rPr lang="ar-SA" sz="54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قَتِها فاطمة</a:t>
            </a:r>
            <a:endParaRPr kumimoji="0" lang="fr-F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35245" y="407454"/>
            <a:ext cx="88541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SA" sz="5400" dirty="0">
                <a:solidFill>
                  <a:prstClr val="black"/>
                </a:solidFill>
              </a:rPr>
              <a:t>دارُ فاطِمة </a:t>
            </a:r>
            <a:r>
              <a:rPr lang="ar-SA" sz="54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فِي</a:t>
            </a:r>
            <a:r>
              <a:rPr kumimoji="0" lang="ar-L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 الصَحْراء</a:t>
            </a:r>
            <a:r>
              <a:rPr kumimoji="0" lang="ar-SA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ِ أَمامَ البَحْر</a:t>
            </a:r>
            <a:endParaRPr kumimoji="0" lang="fr-F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54250" y1="38625" x2="54250" y2="38625"/>
                        <a14:backgroundMark x1="55250" y1="40250" x2="52625" y2="36625"/>
                        <a14:backgroundMark x1="78500" y1="32000" x2="80125" y2="38875"/>
                        <a14:backgroundMark x1="80125" y1="38875" x2="79250" y2="438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67220" y="4895850"/>
            <a:ext cx="1428437" cy="159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5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84336 -0.004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61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0.84727 0.00093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5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table, fenêtre, pièce&#10;&#10;Description générée automatiquement">
            <a:extLst>
              <a:ext uri="{FF2B5EF4-FFF2-40B4-BE49-F238E27FC236}">
                <a16:creationId xmlns:a16="http://schemas.microsoft.com/office/drawing/2014/main" id="{FC468A8A-741A-4D3E-B269-A3443511B4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840EDDF-E676-495A-8D59-FB98039F1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54250" y1="38625" x2="54250" y2="38625"/>
                        <a14:backgroundMark x1="55250" y1="40250" x2="52625" y2="36625"/>
                        <a14:backgroundMark x1="78500" y1="32000" x2="80125" y2="38875"/>
                        <a14:backgroundMark x1="80125" y1="38875" x2="79250" y2="438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6054" y="611017"/>
            <a:ext cx="3929946" cy="438776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EF34493-E076-4FF1-8EFB-8D8F72744A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9750" y1="50875" x2="59750" y2="50875"/>
                        <a14:foregroundMark x1="59125" y1="49875" x2="59125" y2="49875"/>
                        <a14:foregroundMark x1="40375" y1="63500" x2="40375" y2="63500"/>
                        <a14:foregroundMark x1="76875" y1="61875" x2="76875" y2="6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057" y="2719216"/>
            <a:ext cx="4559121" cy="4559121"/>
          </a:xfrm>
          <a:prstGeom prst="rect">
            <a:avLst/>
          </a:prstGeom>
        </p:spPr>
      </p:pic>
      <p:sp>
        <p:nvSpPr>
          <p:cNvPr id="7" name="Bulle narrative : rectangle à coins arrondis 6">
            <a:extLst>
              <a:ext uri="{FF2B5EF4-FFF2-40B4-BE49-F238E27FC236}">
                <a16:creationId xmlns:a16="http://schemas.microsoft.com/office/drawing/2014/main" id="{4A09D997-5F58-4628-A294-C0AC031F07AF}"/>
              </a:ext>
            </a:extLst>
          </p:cNvPr>
          <p:cNvSpPr/>
          <p:nvPr/>
        </p:nvSpPr>
        <p:spPr>
          <a:xfrm>
            <a:off x="6906126" y="-8028"/>
            <a:ext cx="2513713" cy="1238089"/>
          </a:xfrm>
          <a:prstGeom prst="wedgeRoundRectCallout">
            <a:avLst>
              <a:gd name="adj1" fmla="val -96804"/>
              <a:gd name="adj2" fmla="val 109108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مَرْحَبًا</a:t>
            </a:r>
            <a:r>
              <a:rPr kumimoji="0" lang="ar-SA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فِي دارِي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Bulle narrative : rectangle à coins arrondis 7">
            <a:extLst>
              <a:ext uri="{FF2B5EF4-FFF2-40B4-BE49-F238E27FC236}">
                <a16:creationId xmlns:a16="http://schemas.microsoft.com/office/drawing/2014/main" id="{776C6BC4-02DA-453D-A623-E4BB9842543B}"/>
              </a:ext>
            </a:extLst>
          </p:cNvPr>
          <p:cNvSpPr/>
          <p:nvPr/>
        </p:nvSpPr>
        <p:spPr>
          <a:xfrm>
            <a:off x="0" y="-12041"/>
            <a:ext cx="2899611" cy="1672399"/>
          </a:xfrm>
          <a:prstGeom prst="wedgeRoundRectCallout">
            <a:avLst>
              <a:gd name="adj1" fmla="val 9037"/>
              <a:gd name="adj2" fmla="val 160180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ما شاء</a:t>
            </a:r>
            <a:r>
              <a:rPr kumimoji="0" lang="ar-SA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الله!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kern="0" dirty="0">
                <a:solidFill>
                  <a:prstClr val="black"/>
                </a:solidFill>
                <a:latin typeface="Calibri" panose="020F0502020204030204"/>
              </a:rPr>
              <a:t>غُرْفةُ الجُلُوس جَمِيلة جِدًّا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0B9730-7BD6-4E7E-BA85-783161ACFC4E}"/>
              </a:ext>
            </a:extLst>
          </p:cNvPr>
          <p:cNvSpPr/>
          <p:nvPr/>
        </p:nvSpPr>
        <p:spPr>
          <a:xfrm>
            <a:off x="1699333" y="198707"/>
            <a:ext cx="90348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defRPr/>
            </a:pPr>
            <a:r>
              <a:rPr kumimoji="0" lang="ar-SA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تَنْظُرُ كَرِيمة</a:t>
            </a:r>
            <a:r>
              <a:rPr kumimoji="0" lang="ar-SA" sz="5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إِلَى الأَرِيكة </a:t>
            </a:r>
            <a:r>
              <a:rPr lang="ar-SA" sz="5400" kern="0" dirty="0">
                <a:solidFill>
                  <a:prstClr val="black"/>
                </a:solidFill>
              </a:rPr>
              <a:t>والزَرْبِيَّة والنَبْتة</a:t>
            </a:r>
            <a:endParaRPr kumimoji="0" lang="fr-FR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493621-D625-43C6-B56B-70FB879982E2}"/>
              </a:ext>
            </a:extLst>
          </p:cNvPr>
          <p:cNvSpPr/>
          <p:nvPr/>
        </p:nvSpPr>
        <p:spPr>
          <a:xfrm>
            <a:off x="3336538" y="218120"/>
            <a:ext cx="45801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defRPr/>
            </a:pPr>
            <a:r>
              <a:rPr kumimoji="0" lang="ar-SA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ثُمَّ تَسْمَعُ كَرِيمة</a:t>
            </a:r>
            <a:r>
              <a:rPr kumimoji="0" lang="ar-SA" sz="5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طِفْلة</a:t>
            </a:r>
            <a:endParaRPr kumimoji="0" lang="fr-FR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Bulle narrative : rectangle à coins arrondis 10">
            <a:extLst>
              <a:ext uri="{FF2B5EF4-FFF2-40B4-BE49-F238E27FC236}">
                <a16:creationId xmlns:a16="http://schemas.microsoft.com/office/drawing/2014/main" id="{A27BC7E5-E7CA-4A83-97C9-E6472B38399E}"/>
              </a:ext>
            </a:extLst>
          </p:cNvPr>
          <p:cNvSpPr/>
          <p:nvPr/>
        </p:nvSpPr>
        <p:spPr>
          <a:xfrm>
            <a:off x="54326" y="-19414"/>
            <a:ext cx="2899611" cy="1672399"/>
          </a:xfrm>
          <a:prstGeom prst="wedgeRoundRectCallout">
            <a:avLst>
              <a:gd name="adj1" fmla="val 9037"/>
              <a:gd name="adj2" fmla="val 160180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مَنْ هذِهِ البِنْت؟ هَلْ </a:t>
            </a:r>
            <a:r>
              <a:rPr kumimoji="0" lang="ar-SA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هِيَ </a:t>
            </a:r>
            <a:r>
              <a:rPr kumimoji="0" lang="ar-SA" sz="36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بِنْتُكِ</a:t>
            </a:r>
            <a:r>
              <a:rPr kumimoji="0" lang="ar-SA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؟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ulle narrative : rectangle à coins arrondis 11">
            <a:extLst>
              <a:ext uri="{FF2B5EF4-FFF2-40B4-BE49-F238E27FC236}">
                <a16:creationId xmlns:a16="http://schemas.microsoft.com/office/drawing/2014/main" id="{B829C50A-4C56-4968-AEE1-1582D5C06258}"/>
              </a:ext>
            </a:extLst>
          </p:cNvPr>
          <p:cNvSpPr/>
          <p:nvPr/>
        </p:nvSpPr>
        <p:spPr>
          <a:xfrm>
            <a:off x="6906125" y="-36105"/>
            <a:ext cx="3428112" cy="1816779"/>
          </a:xfrm>
          <a:prstGeom prst="wedgeRoundRectCallout">
            <a:avLst>
              <a:gd name="adj1" fmla="val -83467"/>
              <a:gd name="adj2" fmla="val 58777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نَعَمْ هِيَ </a:t>
            </a:r>
            <a:r>
              <a:rPr kumimoji="0" lang="ar-SA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بِنْتِي عالِية. تَلْعَبُ مَعَ اِبْنِي قاسِم وزَوْجِي إِبْراهِيم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Bulle narrative : rectangle à coins arrondis 12">
            <a:extLst>
              <a:ext uri="{FF2B5EF4-FFF2-40B4-BE49-F238E27FC236}">
                <a16:creationId xmlns:a16="http://schemas.microsoft.com/office/drawing/2014/main" id="{2C47DD2E-E60E-4C52-B36A-6DA20690E987}"/>
              </a:ext>
            </a:extLst>
          </p:cNvPr>
          <p:cNvSpPr/>
          <p:nvPr/>
        </p:nvSpPr>
        <p:spPr>
          <a:xfrm>
            <a:off x="0" y="-12042"/>
            <a:ext cx="2646947" cy="990608"/>
          </a:xfrm>
          <a:prstGeom prst="wedgeRoundRectCallout">
            <a:avLst>
              <a:gd name="adj1" fmla="val 15401"/>
              <a:gd name="adj2" fmla="val 305928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الله يَحْفَظْهُمْ لَكِ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ulle narrative : rectangle à coins arrondis 13">
            <a:extLst>
              <a:ext uri="{FF2B5EF4-FFF2-40B4-BE49-F238E27FC236}">
                <a16:creationId xmlns:a16="http://schemas.microsoft.com/office/drawing/2014/main" id="{8258A3DB-A1F2-453C-A31C-F92D981906E5}"/>
              </a:ext>
            </a:extLst>
          </p:cNvPr>
          <p:cNvSpPr/>
          <p:nvPr/>
        </p:nvSpPr>
        <p:spPr>
          <a:xfrm>
            <a:off x="6884253" y="267064"/>
            <a:ext cx="3122464" cy="1513610"/>
          </a:xfrm>
          <a:prstGeom prst="wedgeRoundRectCallout">
            <a:avLst>
              <a:gd name="adj1" fmla="val -83467"/>
              <a:gd name="adj2" fmla="val 58777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بارَكَ اللهُ فِيكِ يا عَزِيزتِي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4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/>
      <p:bldP spid="9" grpId="1"/>
      <p:bldP spid="10" grpId="0"/>
      <p:bldP spid="10" grpId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13410</TotalTime>
  <Words>182</Words>
  <Application>Microsoft Office PowerPoint</Application>
  <PresentationFormat>Grand écran</PresentationFormat>
  <Paragraphs>34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1_Thème Office</vt:lpstr>
      <vt:lpstr>2_Thème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Idrîs de Vos</dc:creator>
  <cp:lastModifiedBy>Idrîs de Vos</cp:lastModifiedBy>
  <cp:revision>16</cp:revision>
  <dcterms:created xsi:type="dcterms:W3CDTF">2019-11-18T08:15:44Z</dcterms:created>
  <dcterms:modified xsi:type="dcterms:W3CDTF">2023-05-09T08:17:02Z</dcterms:modified>
</cp:coreProperties>
</file>