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89" r:id="rId5"/>
    <p:sldId id="283" r:id="rId6"/>
    <p:sldId id="291" r:id="rId7"/>
    <p:sldId id="305" r:id="rId8"/>
    <p:sldId id="290" r:id="rId9"/>
    <p:sldId id="274" r:id="rId10"/>
    <p:sldId id="30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98FD19-09BF-4F7C-B30C-4E95BBFF2A4E}" v="18" dt="2022-05-01T05:45:19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rîs de Vos" userId="c2e7075756a5bba1" providerId="LiveId" clId="{EBB89094-E702-43F9-A0B7-394E6942E3AE}"/>
    <pc:docChg chg="modSld">
      <pc:chgData name="Idrîs de Vos" userId="c2e7075756a5bba1" providerId="LiveId" clId="{EBB89094-E702-43F9-A0B7-394E6942E3AE}" dt="2021-07-12T10:18:58.076" v="1" actId="1076"/>
      <pc:docMkLst>
        <pc:docMk/>
      </pc:docMkLst>
      <pc:sldChg chg="modSp mod">
        <pc:chgData name="Idrîs de Vos" userId="c2e7075756a5bba1" providerId="LiveId" clId="{EBB89094-E702-43F9-A0B7-394E6942E3AE}" dt="2021-07-12T10:18:58.076" v="1" actId="1076"/>
        <pc:sldMkLst>
          <pc:docMk/>
          <pc:sldMk cId="832462671" sldId="274"/>
        </pc:sldMkLst>
        <pc:picChg chg="mod">
          <ac:chgData name="Idrîs de Vos" userId="c2e7075756a5bba1" providerId="LiveId" clId="{EBB89094-E702-43F9-A0B7-394E6942E3AE}" dt="2021-07-12T10:18:58.076" v="1" actId="1076"/>
          <ac:picMkLst>
            <pc:docMk/>
            <pc:sldMk cId="832462671" sldId="274"/>
            <ac:picMk id="6" creationId="{00000000-0000-0000-0000-000000000000}"/>
          </ac:picMkLst>
        </pc:picChg>
      </pc:sldChg>
    </pc:docChg>
  </pc:docChgLst>
  <pc:docChgLst>
    <pc:chgData name="Idrîs de Vos" userId="c2e7075756a5bba1" providerId="LiveId" clId="{2F98FD19-09BF-4F7C-B30C-4E95BBFF2A4E}"/>
    <pc:docChg chg="undo custSel addSld modSld sldOrd">
      <pc:chgData name="Idrîs de Vos" userId="c2e7075756a5bba1" providerId="LiveId" clId="{2F98FD19-09BF-4F7C-B30C-4E95BBFF2A4E}" dt="2022-05-01T05:47:01.998" v="416" actId="313"/>
      <pc:docMkLst>
        <pc:docMk/>
      </pc:docMkLst>
      <pc:sldChg chg="addSp delSp modSp mod">
        <pc:chgData name="Idrîs de Vos" userId="c2e7075756a5bba1" providerId="LiveId" clId="{2F98FD19-09BF-4F7C-B30C-4E95BBFF2A4E}" dt="2022-04-29T18:18:04.790" v="4" actId="1038"/>
        <pc:sldMkLst>
          <pc:docMk/>
          <pc:sldMk cId="832462671" sldId="274"/>
        </pc:sldMkLst>
        <pc:picChg chg="add del mod">
          <ac:chgData name="Idrîs de Vos" userId="c2e7075756a5bba1" providerId="LiveId" clId="{2F98FD19-09BF-4F7C-B30C-4E95BBFF2A4E}" dt="2022-04-29T18:18:04.790" v="4" actId="1038"/>
          <ac:picMkLst>
            <pc:docMk/>
            <pc:sldMk cId="832462671" sldId="274"/>
            <ac:picMk id="5" creationId="{00000000-0000-0000-0000-000000000000}"/>
          </ac:picMkLst>
        </pc:picChg>
        <pc:picChg chg="del">
          <ac:chgData name="Idrîs de Vos" userId="c2e7075756a5bba1" providerId="LiveId" clId="{2F98FD19-09BF-4F7C-B30C-4E95BBFF2A4E}" dt="2022-04-29T18:17:47.302" v="0" actId="478"/>
          <ac:picMkLst>
            <pc:docMk/>
            <pc:sldMk cId="832462671" sldId="274"/>
            <ac:picMk id="21" creationId="{00000000-0000-0000-0000-000000000000}"/>
          </ac:picMkLst>
        </pc:picChg>
      </pc:sldChg>
      <pc:sldChg chg="addSp delSp modSp new mod ord">
        <pc:chgData name="Idrîs de Vos" userId="c2e7075756a5bba1" providerId="LiveId" clId="{2F98FD19-09BF-4F7C-B30C-4E95BBFF2A4E}" dt="2022-05-01T05:47:01.998" v="416" actId="313"/>
        <pc:sldMkLst>
          <pc:docMk/>
          <pc:sldMk cId="2139828289" sldId="305"/>
        </pc:sldMkLst>
        <pc:spChg chg="del">
          <ac:chgData name="Idrîs de Vos" userId="c2e7075756a5bba1" providerId="LiveId" clId="{2F98FD19-09BF-4F7C-B30C-4E95BBFF2A4E}" dt="2022-05-01T05:35:17.425" v="9" actId="478"/>
          <ac:spMkLst>
            <pc:docMk/>
            <pc:sldMk cId="2139828289" sldId="305"/>
            <ac:spMk id="2" creationId="{43C0305A-88CC-4BD1-A895-F260F1A72E84}"/>
          </ac:spMkLst>
        </pc:spChg>
        <pc:spChg chg="del">
          <ac:chgData name="Idrîs de Vos" userId="c2e7075756a5bba1" providerId="LiveId" clId="{2F98FD19-09BF-4F7C-B30C-4E95BBFF2A4E}" dt="2022-05-01T05:35:15.696" v="8" actId="478"/>
          <ac:spMkLst>
            <pc:docMk/>
            <pc:sldMk cId="2139828289" sldId="305"/>
            <ac:spMk id="3" creationId="{E318F7EC-FDC0-4532-88A7-DFD35F550E08}"/>
          </ac:spMkLst>
        </pc:spChg>
        <pc:graphicFrameChg chg="add mod modGraphic">
          <ac:chgData name="Idrîs de Vos" userId="c2e7075756a5bba1" providerId="LiveId" clId="{2F98FD19-09BF-4F7C-B30C-4E95BBFF2A4E}" dt="2022-05-01T05:47:01.998" v="416" actId="313"/>
          <ac:graphicFrameMkLst>
            <pc:docMk/>
            <pc:sldMk cId="2139828289" sldId="305"/>
            <ac:graphicFrameMk id="4" creationId="{EADAD09E-7909-43D5-B561-C9330F841234}"/>
          </ac:graphicFrameMkLst>
        </pc:graphicFrameChg>
        <pc:graphicFrameChg chg="add del mod">
          <ac:chgData name="Idrîs de Vos" userId="c2e7075756a5bba1" providerId="LiveId" clId="{2F98FD19-09BF-4F7C-B30C-4E95BBFF2A4E}" dt="2022-05-01T05:36:01.267" v="14"/>
          <ac:graphicFrameMkLst>
            <pc:docMk/>
            <pc:sldMk cId="2139828289" sldId="305"/>
            <ac:graphicFrameMk id="5" creationId="{A44A3CB9-E4DC-4401-BE09-BCCA4EAFAD07}"/>
          </ac:graphicFrameMkLst>
        </pc:graphicFrameChg>
        <pc:graphicFrameChg chg="add del mod modGraphic">
          <ac:chgData name="Idrîs de Vos" userId="c2e7075756a5bba1" providerId="LiveId" clId="{2F98FD19-09BF-4F7C-B30C-4E95BBFF2A4E}" dt="2022-05-01T05:36:24.025" v="19"/>
          <ac:graphicFrameMkLst>
            <pc:docMk/>
            <pc:sldMk cId="2139828289" sldId="305"/>
            <ac:graphicFrameMk id="6" creationId="{013B3726-BDF1-4158-902F-63734635F08B}"/>
          </ac:graphicFrameMkLst>
        </pc:graphicFrameChg>
        <pc:graphicFrameChg chg="add del mod">
          <ac:chgData name="Idrîs de Vos" userId="c2e7075756a5bba1" providerId="LiveId" clId="{2F98FD19-09BF-4F7C-B30C-4E95BBFF2A4E}" dt="2022-05-01T05:37:05.810" v="23"/>
          <ac:graphicFrameMkLst>
            <pc:docMk/>
            <pc:sldMk cId="2139828289" sldId="305"/>
            <ac:graphicFrameMk id="7" creationId="{8AB476F5-40C0-446A-B61B-C23F85F0CDBA}"/>
          </ac:graphicFrameMkLst>
        </pc:graphicFrameChg>
      </pc:sldChg>
    </pc:docChg>
  </pc:docChgLst>
  <pc:docChgLst>
    <pc:chgData name="Idrîs de Vos" userId="c2e7075756a5bba1" providerId="LiveId" clId="{018FF1ED-DED0-4550-820F-8CCE1BEAE31A}"/>
    <pc:docChg chg="undo redo custSel addSld delSld modSld sldOrd">
      <pc:chgData name="Idrîs de Vos" userId="c2e7075756a5bba1" providerId="LiveId" clId="{018FF1ED-DED0-4550-820F-8CCE1BEAE31A}" dt="2021-03-18T16:13:55.849" v="642" actId="1076"/>
      <pc:docMkLst>
        <pc:docMk/>
      </pc:docMkLst>
      <pc:sldChg chg="addSp delSp modSp new mod setBg setClrOvrMap">
        <pc:chgData name="Idrîs de Vos" userId="c2e7075756a5bba1" providerId="LiveId" clId="{018FF1ED-DED0-4550-820F-8CCE1BEAE31A}" dt="2021-03-18T16:13:55.849" v="642" actId="1076"/>
        <pc:sldMkLst>
          <pc:docMk/>
          <pc:sldMk cId="248131133" sldId="256"/>
        </pc:sldMkLst>
        <pc:spChg chg="mod">
          <ac:chgData name="Idrîs de Vos" userId="c2e7075756a5bba1" providerId="LiveId" clId="{018FF1ED-DED0-4550-820F-8CCE1BEAE31A}" dt="2021-03-18T15:58:23.993" v="372" actId="1076"/>
          <ac:spMkLst>
            <pc:docMk/>
            <pc:sldMk cId="248131133" sldId="256"/>
            <ac:spMk id="2" creationId="{43E0F16C-30CE-4903-B2C5-607045C73654}"/>
          </ac:spMkLst>
        </pc:spChg>
        <pc:spChg chg="mod">
          <ac:chgData name="Idrîs de Vos" userId="c2e7075756a5bba1" providerId="LiveId" clId="{018FF1ED-DED0-4550-820F-8CCE1BEAE31A}" dt="2021-03-18T16:10:47.065" v="637" actId="20577"/>
          <ac:spMkLst>
            <pc:docMk/>
            <pc:sldMk cId="248131133" sldId="256"/>
            <ac:spMk id="3" creationId="{D5DA9EFC-2346-4BAE-BD1C-167806AB7186}"/>
          </ac:spMkLst>
        </pc:spChg>
        <pc:spChg chg="add del">
          <ac:chgData name="Idrîs de Vos" userId="c2e7075756a5bba1" providerId="LiveId" clId="{018FF1ED-DED0-4550-820F-8CCE1BEAE31A}" dt="2021-03-18T15:57:46.986" v="359" actId="26606"/>
          <ac:spMkLst>
            <pc:docMk/>
            <pc:sldMk cId="248131133" sldId="256"/>
            <ac:spMk id="8" creationId="{6DDA8CE9-E0A6-4FF2-823D-D08607606DC2}"/>
          </ac:spMkLst>
        </pc:spChg>
        <pc:spChg chg="add del">
          <ac:chgData name="Idrîs de Vos" userId="c2e7075756a5bba1" providerId="LiveId" clId="{018FF1ED-DED0-4550-820F-8CCE1BEAE31A}" dt="2021-03-18T15:57:46.986" v="359" actId="26606"/>
          <ac:spMkLst>
            <pc:docMk/>
            <pc:sldMk cId="248131133" sldId="256"/>
            <ac:spMk id="10" creationId="{11195564-33B9-434B-9641-764F5905A56F}"/>
          </ac:spMkLst>
        </pc:spChg>
        <pc:spChg chg="add del">
          <ac:chgData name="Idrîs de Vos" userId="c2e7075756a5bba1" providerId="LiveId" clId="{018FF1ED-DED0-4550-820F-8CCE1BEAE31A}" dt="2021-03-18T15:57:53.104" v="363" actId="26606"/>
          <ac:spMkLst>
            <pc:docMk/>
            <pc:sldMk cId="248131133" sldId="256"/>
            <ac:spMk id="14" creationId="{2A3303AF-1EDC-4988-8BFE-A0CADCCB339F}"/>
          </ac:spMkLst>
        </pc:spChg>
        <pc:spChg chg="add del">
          <ac:chgData name="Idrîs de Vos" userId="c2e7075756a5bba1" providerId="LiveId" clId="{018FF1ED-DED0-4550-820F-8CCE1BEAE31A}" dt="2021-03-18T15:57:53.104" v="363" actId="26606"/>
          <ac:spMkLst>
            <pc:docMk/>
            <pc:sldMk cId="248131133" sldId="256"/>
            <ac:spMk id="16" creationId="{E921EB42-1A3C-4EF1-A818-8770C351ED23}"/>
          </ac:spMkLst>
        </pc:spChg>
        <pc:spChg chg="add del">
          <ac:chgData name="Idrîs de Vos" userId="c2e7075756a5bba1" providerId="LiveId" clId="{018FF1ED-DED0-4550-820F-8CCE1BEAE31A}" dt="2021-03-18T15:57:49.302" v="361" actId="26606"/>
          <ac:spMkLst>
            <pc:docMk/>
            <pc:sldMk cId="248131133" sldId="256"/>
            <ac:spMk id="25" creationId="{053FB2EE-284F-4C87-AB3D-BBF87A9FAB97}"/>
          </ac:spMkLst>
        </pc:spChg>
        <pc:spChg chg="add del">
          <ac:chgData name="Idrîs de Vos" userId="c2e7075756a5bba1" providerId="LiveId" clId="{018FF1ED-DED0-4550-820F-8CCE1BEAE31A}" dt="2021-03-18T15:57:53.104" v="363" actId="26606"/>
          <ac:spMkLst>
            <pc:docMk/>
            <pc:sldMk cId="248131133" sldId="256"/>
            <ac:spMk id="27" creationId="{C23FF41C-993F-4FD1-89DB-FBE984593FD8}"/>
          </ac:spMkLst>
        </pc:spChg>
        <pc:spChg chg="add del">
          <ac:chgData name="Idrîs de Vos" userId="c2e7075756a5bba1" providerId="LiveId" clId="{018FF1ED-DED0-4550-820F-8CCE1BEAE31A}" dt="2021-03-18T15:57:53.104" v="363" actId="26606"/>
          <ac:spMkLst>
            <pc:docMk/>
            <pc:sldMk cId="248131133" sldId="256"/>
            <ac:spMk id="28" creationId="{8913B46F-0266-40C4-AB5F-433D3E6681FF}"/>
          </ac:spMkLst>
        </pc:spChg>
        <pc:spChg chg="add del">
          <ac:chgData name="Idrîs de Vos" userId="c2e7075756a5bba1" providerId="LiveId" clId="{018FF1ED-DED0-4550-820F-8CCE1BEAE31A}" dt="2021-03-18T15:57:53.104" v="363" actId="26606"/>
          <ac:spMkLst>
            <pc:docMk/>
            <pc:sldMk cId="248131133" sldId="256"/>
            <ac:spMk id="29" creationId="{EF2D1F00-735D-478F-8B8C-833B3001C219}"/>
          </ac:spMkLst>
        </pc:spChg>
        <pc:spChg chg="add del">
          <ac:chgData name="Idrîs de Vos" userId="c2e7075756a5bba1" providerId="LiveId" clId="{018FF1ED-DED0-4550-820F-8CCE1BEAE31A}" dt="2021-03-18T15:57:53.104" v="363" actId="26606"/>
          <ac:spMkLst>
            <pc:docMk/>
            <pc:sldMk cId="248131133" sldId="256"/>
            <ac:spMk id="30" creationId="{E61326C9-A8EF-41D2-B565-DCF510B34F79}"/>
          </ac:spMkLst>
        </pc:spChg>
        <pc:spChg chg="add del">
          <ac:chgData name="Idrîs de Vos" userId="c2e7075756a5bba1" providerId="LiveId" clId="{018FF1ED-DED0-4550-820F-8CCE1BEAE31A}" dt="2021-03-18T15:58:02.542" v="365" actId="26606"/>
          <ac:spMkLst>
            <pc:docMk/>
            <pc:sldMk cId="248131133" sldId="256"/>
            <ac:spMk id="32" creationId="{16F9E488-0718-4E1E-9D12-26779F606252}"/>
          </ac:spMkLst>
        </pc:spChg>
        <pc:spChg chg="add del">
          <ac:chgData name="Idrîs de Vos" userId="c2e7075756a5bba1" providerId="LiveId" clId="{018FF1ED-DED0-4550-820F-8CCE1BEAE31A}" dt="2021-03-18T15:58:02.542" v="365" actId="26606"/>
          <ac:spMkLst>
            <pc:docMk/>
            <pc:sldMk cId="248131133" sldId="256"/>
            <ac:spMk id="33" creationId="{FA6F8ABB-6C5D-4349-9E1B-198D1ABFA804}"/>
          </ac:spMkLst>
        </pc:spChg>
        <pc:spChg chg="add del">
          <ac:chgData name="Idrîs de Vos" userId="c2e7075756a5bba1" providerId="LiveId" clId="{018FF1ED-DED0-4550-820F-8CCE1BEAE31A}" dt="2021-03-18T15:58:02.542" v="365" actId="26606"/>
          <ac:spMkLst>
            <pc:docMk/>
            <pc:sldMk cId="248131133" sldId="256"/>
            <ac:spMk id="34" creationId="{A152F29E-C625-4313-96BF-5675B357C03A}"/>
          </ac:spMkLst>
        </pc:spChg>
        <pc:spChg chg="add del">
          <ac:chgData name="Idrîs de Vos" userId="c2e7075756a5bba1" providerId="LiveId" clId="{018FF1ED-DED0-4550-820F-8CCE1BEAE31A}" dt="2021-03-18T15:58:02.542" v="365" actId="26606"/>
          <ac:spMkLst>
            <pc:docMk/>
            <pc:sldMk cId="248131133" sldId="256"/>
            <ac:spMk id="35" creationId="{C2A5CB78-6497-4151-83B6-568BD27EC573}"/>
          </ac:spMkLst>
        </pc:spChg>
        <pc:spChg chg="add del">
          <ac:chgData name="Idrîs de Vos" userId="c2e7075756a5bba1" providerId="LiveId" clId="{018FF1ED-DED0-4550-820F-8CCE1BEAE31A}" dt="2021-03-18T15:58:07.935" v="367" actId="26606"/>
          <ac:spMkLst>
            <pc:docMk/>
            <pc:sldMk cId="248131133" sldId="256"/>
            <ac:spMk id="37" creationId="{5E7AA7E8-8006-4E1F-A566-FCF37EE6F35D}"/>
          </ac:spMkLst>
        </pc:spChg>
        <pc:spChg chg="add del">
          <ac:chgData name="Idrîs de Vos" userId="c2e7075756a5bba1" providerId="LiveId" clId="{018FF1ED-DED0-4550-820F-8CCE1BEAE31A}" dt="2021-03-18T15:58:14.380" v="369" actId="26606"/>
          <ac:spMkLst>
            <pc:docMk/>
            <pc:sldMk cId="248131133" sldId="256"/>
            <ac:spMk id="40" creationId="{F9D96E3F-159B-4733-BE61-1AAB43A59AB8}"/>
          </ac:spMkLst>
        </pc:spChg>
        <pc:spChg chg="add del">
          <ac:chgData name="Idrîs de Vos" userId="c2e7075756a5bba1" providerId="LiveId" clId="{018FF1ED-DED0-4550-820F-8CCE1BEAE31A}" dt="2021-03-18T15:58:14.380" v="369" actId="26606"/>
          <ac:spMkLst>
            <pc:docMk/>
            <pc:sldMk cId="248131133" sldId="256"/>
            <ac:spMk id="41" creationId="{A5202B2A-E3B3-4965-8D55-B58E54059356}"/>
          </ac:spMkLst>
        </pc:spChg>
        <pc:spChg chg="add mod">
          <ac:chgData name="Idrîs de Vos" userId="c2e7075756a5bba1" providerId="LiveId" clId="{018FF1ED-DED0-4550-820F-8CCE1BEAE31A}" dt="2021-03-18T16:13:41.449" v="640" actId="1076"/>
          <ac:spMkLst>
            <pc:docMk/>
            <pc:sldMk cId="248131133" sldId="256"/>
            <ac:spMk id="46" creationId="{DF64DC08-39F2-4A0E-A752-A2CFC7B991B0}"/>
          </ac:spMkLst>
        </pc:spChg>
        <pc:spChg chg="add">
          <ac:chgData name="Idrîs de Vos" userId="c2e7075756a5bba1" providerId="LiveId" clId="{018FF1ED-DED0-4550-820F-8CCE1BEAE31A}" dt="2021-03-18T15:58:14.395" v="370" actId="26606"/>
          <ac:spMkLst>
            <pc:docMk/>
            <pc:sldMk cId="248131133" sldId="256"/>
            <ac:spMk id="47" creationId="{6DB7ADBC-26DA-450D-A8BF-E1ACCB46639C}"/>
          </ac:spMkLst>
        </pc:spChg>
        <pc:spChg chg="add">
          <ac:chgData name="Idrîs de Vos" userId="c2e7075756a5bba1" providerId="LiveId" clId="{018FF1ED-DED0-4550-820F-8CCE1BEAE31A}" dt="2021-03-18T15:58:14.395" v="370" actId="26606"/>
          <ac:spMkLst>
            <pc:docMk/>
            <pc:sldMk cId="248131133" sldId="256"/>
            <ac:spMk id="48" creationId="{5692FB99-428A-4151-9665-80E56EF03D76}"/>
          </ac:spMkLst>
        </pc:spChg>
        <pc:spChg chg="add">
          <ac:chgData name="Idrîs de Vos" userId="c2e7075756a5bba1" providerId="LiveId" clId="{018FF1ED-DED0-4550-820F-8CCE1BEAE31A}" dt="2021-03-18T15:58:14.395" v="370" actId="26606"/>
          <ac:spMkLst>
            <pc:docMk/>
            <pc:sldMk cId="248131133" sldId="256"/>
            <ac:spMk id="49" creationId="{5E3C0EDB-60D3-4CEF-8B80-C6D01E08DEC2}"/>
          </ac:spMkLst>
        </pc:spChg>
        <pc:spChg chg="add">
          <ac:chgData name="Idrîs de Vos" userId="c2e7075756a5bba1" providerId="LiveId" clId="{018FF1ED-DED0-4550-820F-8CCE1BEAE31A}" dt="2021-03-18T15:58:14.395" v="370" actId="26606"/>
          <ac:spMkLst>
            <pc:docMk/>
            <pc:sldMk cId="248131133" sldId="256"/>
            <ac:spMk id="50" creationId="{4B306978-A26E-4AC4-9EAA-BD29BD476A4F}"/>
          </ac:spMkLst>
        </pc:spChg>
        <pc:spChg chg="add">
          <ac:chgData name="Idrîs de Vos" userId="c2e7075756a5bba1" providerId="LiveId" clId="{018FF1ED-DED0-4550-820F-8CCE1BEAE31A}" dt="2021-03-18T15:58:14.395" v="370" actId="26606"/>
          <ac:spMkLst>
            <pc:docMk/>
            <pc:sldMk cId="248131133" sldId="256"/>
            <ac:spMk id="51" creationId="{40C269CE-FB56-4D68-8CFB-1CFD5F350518}"/>
          </ac:spMkLst>
        </pc:spChg>
        <pc:spChg chg="add">
          <ac:chgData name="Idrîs de Vos" userId="c2e7075756a5bba1" providerId="LiveId" clId="{018FF1ED-DED0-4550-820F-8CCE1BEAE31A}" dt="2021-03-18T15:58:14.395" v="370" actId="26606"/>
          <ac:spMkLst>
            <pc:docMk/>
            <pc:sldMk cId="248131133" sldId="256"/>
            <ac:spMk id="52" creationId="{A6ED7E7F-75F7-4581-A930-C4DEBC2A8419}"/>
          </ac:spMkLst>
        </pc:spChg>
        <pc:grpChg chg="add del">
          <ac:chgData name="Idrîs de Vos" userId="c2e7075756a5bba1" providerId="LiveId" clId="{018FF1ED-DED0-4550-820F-8CCE1BEAE31A}" dt="2021-03-18T15:57:46.986" v="359" actId="26606"/>
          <ac:grpSpMkLst>
            <pc:docMk/>
            <pc:sldMk cId="248131133" sldId="256"/>
            <ac:grpSpMk id="12" creationId="{1D18C537-E336-47C4-836B-C342A230F8F3}"/>
          </ac:grpSpMkLst>
        </pc:grpChg>
        <pc:grpChg chg="add del">
          <ac:chgData name="Idrîs de Vos" userId="c2e7075756a5bba1" providerId="LiveId" clId="{018FF1ED-DED0-4550-820F-8CCE1BEAE31A}" dt="2021-03-18T15:57:46.986" v="359" actId="26606"/>
          <ac:grpSpMkLst>
            <pc:docMk/>
            <pc:sldMk cId="248131133" sldId="256"/>
            <ac:grpSpMk id="18" creationId="{5A1259D8-0C3A-4069-A22F-537BBBB61A9C}"/>
          </ac:grpSpMkLst>
        </pc:grpChg>
        <pc:grpChg chg="add del">
          <ac:chgData name="Idrîs de Vos" userId="c2e7075756a5bba1" providerId="LiveId" clId="{018FF1ED-DED0-4550-820F-8CCE1BEAE31A}" dt="2021-03-18T15:57:49.302" v="361" actId="26606"/>
          <ac:grpSpMkLst>
            <pc:docMk/>
            <pc:sldMk cId="248131133" sldId="256"/>
            <ac:grpSpMk id="23" creationId="{D2C4BFA1-2075-4901-9E24-E41D1FDD51FD}"/>
          </ac:grpSpMkLst>
        </pc:grpChg>
        <pc:grpChg chg="add del">
          <ac:chgData name="Idrîs de Vos" userId="c2e7075756a5bba1" providerId="LiveId" clId="{018FF1ED-DED0-4550-820F-8CCE1BEAE31A}" dt="2021-03-18T15:58:14.380" v="369" actId="26606"/>
          <ac:grpSpMkLst>
            <pc:docMk/>
            <pc:sldMk cId="248131133" sldId="256"/>
            <ac:grpSpMk id="42" creationId="{EC505F6D-25F2-479B-AEEE-66F34B3FB13D}"/>
          </ac:grpSpMkLst>
        </pc:grpChg>
        <pc:grpChg chg="add del">
          <ac:chgData name="Idrîs de Vos" userId="c2e7075756a5bba1" providerId="LiveId" clId="{018FF1ED-DED0-4550-820F-8CCE1BEAE31A}" dt="2021-03-18T15:58:14.380" v="369" actId="26606"/>
          <ac:grpSpMkLst>
            <pc:docMk/>
            <pc:sldMk cId="248131133" sldId="256"/>
            <ac:grpSpMk id="45" creationId="{6C0A542E-DBAB-412E-9F06-247CFE5FB942}"/>
          </ac:grpSpMkLst>
        </pc:grpChg>
        <pc:picChg chg="add mod">
          <ac:chgData name="Idrîs de Vos" userId="c2e7075756a5bba1" providerId="LiveId" clId="{018FF1ED-DED0-4550-820F-8CCE1BEAE31A}" dt="2021-03-18T16:13:55.849" v="642" actId="1076"/>
          <ac:picMkLst>
            <pc:docMk/>
            <pc:sldMk cId="248131133" sldId="256"/>
            <ac:picMk id="53" creationId="{F58FEED0-C682-42A2-95B7-CFE18E054BEA}"/>
          </ac:picMkLst>
        </pc:picChg>
        <pc:cxnChg chg="add del">
          <ac:chgData name="Idrîs de Vos" userId="c2e7075756a5bba1" providerId="LiveId" clId="{018FF1ED-DED0-4550-820F-8CCE1BEAE31A}" dt="2021-03-18T15:58:07.935" v="367" actId="26606"/>
          <ac:cxnSpMkLst>
            <pc:docMk/>
            <pc:sldMk cId="248131133" sldId="256"/>
            <ac:cxnSpMk id="38" creationId="{56020367-4FD5-4596-8E10-C5F095CD8DBF}"/>
          </ac:cxnSpMkLst>
        </pc:cxnChg>
      </pc:sldChg>
      <pc:sldChg chg="delSp new del mod">
        <pc:chgData name="Idrîs de Vos" userId="c2e7075756a5bba1" providerId="LiveId" clId="{018FF1ED-DED0-4550-820F-8CCE1BEAE31A}" dt="2021-03-18T15:43:58.463" v="208" actId="47"/>
        <pc:sldMkLst>
          <pc:docMk/>
          <pc:sldMk cId="695769525" sldId="257"/>
        </pc:sldMkLst>
        <pc:spChg chg="del">
          <ac:chgData name="Idrîs de Vos" userId="c2e7075756a5bba1" providerId="LiveId" clId="{018FF1ED-DED0-4550-820F-8CCE1BEAE31A}" dt="2021-03-18T15:33:32.347" v="118" actId="478"/>
          <ac:spMkLst>
            <pc:docMk/>
            <pc:sldMk cId="695769525" sldId="257"/>
            <ac:spMk id="2" creationId="{760B587E-AE60-4519-85CA-A6B2A9A45B40}"/>
          </ac:spMkLst>
        </pc:spChg>
        <pc:spChg chg="del">
          <ac:chgData name="Idrîs de Vos" userId="c2e7075756a5bba1" providerId="LiveId" clId="{018FF1ED-DED0-4550-820F-8CCE1BEAE31A}" dt="2021-03-18T15:33:30.977" v="117" actId="478"/>
          <ac:spMkLst>
            <pc:docMk/>
            <pc:sldMk cId="695769525" sldId="257"/>
            <ac:spMk id="3" creationId="{595A6CE9-1BD3-4BFA-BD31-2427F9C4E2DC}"/>
          </ac:spMkLst>
        </pc:spChg>
      </pc:sldChg>
      <pc:sldChg chg="addSp delSp modSp add mod ord delAnim modAnim">
        <pc:chgData name="Idrîs de Vos" userId="c2e7075756a5bba1" providerId="LiveId" clId="{018FF1ED-DED0-4550-820F-8CCE1BEAE31A}" dt="2021-03-18T15:48:45.292" v="302" actId="1076"/>
        <pc:sldMkLst>
          <pc:docMk/>
          <pc:sldMk cId="832462671" sldId="274"/>
        </pc:sldMkLst>
        <pc:spChg chg="del">
          <ac:chgData name="Idrîs de Vos" userId="c2e7075756a5bba1" providerId="LiveId" clId="{018FF1ED-DED0-4550-820F-8CCE1BEAE31A}" dt="2021-03-18T15:39:06.767" v="198" actId="478"/>
          <ac:spMkLst>
            <pc:docMk/>
            <pc:sldMk cId="832462671" sldId="274"/>
            <ac:spMk id="4" creationId="{00000000-0000-0000-0000-000000000000}"/>
          </ac:spMkLst>
        </pc:spChg>
        <pc:spChg chg="del">
          <ac:chgData name="Idrîs de Vos" userId="c2e7075756a5bba1" providerId="LiveId" clId="{018FF1ED-DED0-4550-820F-8CCE1BEAE31A}" dt="2021-03-18T15:39:10.411" v="200" actId="478"/>
          <ac:spMkLst>
            <pc:docMk/>
            <pc:sldMk cId="832462671" sldId="274"/>
            <ac:spMk id="9" creationId="{4E04BB14-B3DD-48EC-9C2F-2656318DC6B1}"/>
          </ac:spMkLst>
        </pc:spChg>
        <pc:spChg chg="del">
          <ac:chgData name="Idrîs de Vos" userId="c2e7075756a5bba1" providerId="LiveId" clId="{018FF1ED-DED0-4550-820F-8CCE1BEAE31A}" dt="2021-03-18T15:39:03.054" v="196" actId="478"/>
          <ac:spMkLst>
            <pc:docMk/>
            <pc:sldMk cId="832462671" sldId="274"/>
            <ac:spMk id="16" creationId="{00000000-0000-0000-0000-000000000000}"/>
          </ac:spMkLst>
        </pc:spChg>
        <pc:spChg chg="del">
          <ac:chgData name="Idrîs de Vos" userId="c2e7075756a5bba1" providerId="LiveId" clId="{018FF1ED-DED0-4550-820F-8CCE1BEAE31A}" dt="2021-03-18T15:39:19.211" v="205" actId="478"/>
          <ac:spMkLst>
            <pc:docMk/>
            <pc:sldMk cId="832462671" sldId="274"/>
            <ac:spMk id="24" creationId="{00000000-0000-0000-0000-000000000000}"/>
          </ac:spMkLst>
        </pc:spChg>
        <pc:spChg chg="del">
          <ac:chgData name="Idrîs de Vos" userId="c2e7075756a5bba1" providerId="LiveId" clId="{018FF1ED-DED0-4550-820F-8CCE1BEAE31A}" dt="2021-03-18T15:39:16.891" v="204" actId="478"/>
          <ac:spMkLst>
            <pc:docMk/>
            <pc:sldMk cId="832462671" sldId="274"/>
            <ac:spMk id="25" creationId="{00000000-0000-0000-0000-000000000000}"/>
          </ac:spMkLst>
        </pc:spChg>
        <pc:spChg chg="del">
          <ac:chgData name="Idrîs de Vos" userId="c2e7075756a5bba1" providerId="LiveId" clId="{018FF1ED-DED0-4550-820F-8CCE1BEAE31A}" dt="2021-03-18T15:39:01.620" v="195" actId="478"/>
          <ac:spMkLst>
            <pc:docMk/>
            <pc:sldMk cId="832462671" sldId="274"/>
            <ac:spMk id="28" creationId="{00000000-0000-0000-0000-000000000000}"/>
          </ac:spMkLst>
        </pc:spChg>
        <pc:spChg chg="del">
          <ac:chgData name="Idrîs de Vos" userId="c2e7075756a5bba1" providerId="LiveId" clId="{018FF1ED-DED0-4550-820F-8CCE1BEAE31A}" dt="2021-03-18T15:39:08.467" v="199" actId="478"/>
          <ac:spMkLst>
            <pc:docMk/>
            <pc:sldMk cId="832462671" sldId="274"/>
            <ac:spMk id="30" creationId="{00000000-0000-0000-0000-000000000000}"/>
          </ac:spMkLst>
        </pc:spChg>
        <pc:spChg chg="del">
          <ac:chgData name="Idrîs de Vos" userId="c2e7075756a5bba1" providerId="LiveId" clId="{018FF1ED-DED0-4550-820F-8CCE1BEAE31A}" dt="2021-03-18T15:39:12.168" v="201" actId="478"/>
          <ac:spMkLst>
            <pc:docMk/>
            <pc:sldMk cId="832462671" sldId="274"/>
            <ac:spMk id="32" creationId="{00000000-0000-0000-0000-000000000000}"/>
          </ac:spMkLst>
        </pc:spChg>
        <pc:spChg chg="del">
          <ac:chgData name="Idrîs de Vos" userId="c2e7075756a5bba1" providerId="LiveId" clId="{018FF1ED-DED0-4550-820F-8CCE1BEAE31A}" dt="2021-03-18T15:38:59.700" v="194" actId="478"/>
          <ac:spMkLst>
            <pc:docMk/>
            <pc:sldMk cId="832462671" sldId="274"/>
            <ac:spMk id="33" creationId="{00000000-0000-0000-0000-000000000000}"/>
          </ac:spMkLst>
        </pc:spChg>
        <pc:spChg chg="del">
          <ac:chgData name="Idrîs de Vos" userId="c2e7075756a5bba1" providerId="LiveId" clId="{018FF1ED-DED0-4550-820F-8CCE1BEAE31A}" dt="2021-03-18T15:39:15.150" v="203" actId="478"/>
          <ac:spMkLst>
            <pc:docMk/>
            <pc:sldMk cId="832462671" sldId="274"/>
            <ac:spMk id="34" creationId="{00000000-0000-0000-0000-000000000000}"/>
          </ac:spMkLst>
        </pc:spChg>
        <pc:spChg chg="del">
          <ac:chgData name="Idrîs de Vos" userId="c2e7075756a5bba1" providerId="LiveId" clId="{018FF1ED-DED0-4550-820F-8CCE1BEAE31A}" dt="2021-03-18T15:39:13.816" v="202" actId="478"/>
          <ac:spMkLst>
            <pc:docMk/>
            <pc:sldMk cId="832462671" sldId="274"/>
            <ac:spMk id="35" creationId="{334B7110-3884-437A-8516-5E89F50F87A8}"/>
          </ac:spMkLst>
        </pc:spChg>
        <pc:spChg chg="del">
          <ac:chgData name="Idrîs de Vos" userId="c2e7075756a5bba1" providerId="LiveId" clId="{018FF1ED-DED0-4550-820F-8CCE1BEAE31A}" dt="2021-03-18T15:39:05.095" v="197" actId="478"/>
          <ac:spMkLst>
            <pc:docMk/>
            <pc:sldMk cId="832462671" sldId="274"/>
            <ac:spMk id="36" creationId="{E3D9D589-B7F0-4201-A17A-4833500339CE}"/>
          </ac:spMkLst>
        </pc:spChg>
        <pc:picChg chg="mod">
          <ac:chgData name="Idrîs de Vos" userId="c2e7075756a5bba1" providerId="LiveId" clId="{018FF1ED-DED0-4550-820F-8CCE1BEAE31A}" dt="2021-03-18T15:34:20.961" v="128" actId="1076"/>
          <ac:picMkLst>
            <pc:docMk/>
            <pc:sldMk cId="832462671" sldId="274"/>
            <ac:picMk id="6" creationId="{00000000-0000-0000-0000-000000000000}"/>
          </ac:picMkLst>
        </pc:picChg>
        <pc:picChg chg="add mod">
          <ac:chgData name="Idrîs de Vos" userId="c2e7075756a5bba1" providerId="LiveId" clId="{018FF1ED-DED0-4550-820F-8CCE1BEAE31A}" dt="2021-03-18T15:46:27.175" v="262" actId="1076"/>
          <ac:picMkLst>
            <pc:docMk/>
            <pc:sldMk cId="832462671" sldId="274"/>
            <ac:picMk id="13" creationId="{56E0ED6D-47A9-4D33-806E-4B9958B2C0C2}"/>
          </ac:picMkLst>
        </pc:picChg>
        <pc:picChg chg="del">
          <ac:chgData name="Idrîs de Vos" userId="c2e7075756a5bba1" providerId="LiveId" clId="{018FF1ED-DED0-4550-820F-8CCE1BEAE31A}" dt="2021-03-18T15:45:15.691" v="249" actId="478"/>
          <ac:picMkLst>
            <pc:docMk/>
            <pc:sldMk cId="832462671" sldId="274"/>
            <ac:picMk id="15" creationId="{00000000-0000-0000-0000-000000000000}"/>
          </ac:picMkLst>
        </pc:picChg>
        <pc:picChg chg="add del mod">
          <ac:chgData name="Idrîs de Vos" userId="c2e7075756a5bba1" providerId="LiveId" clId="{018FF1ED-DED0-4550-820F-8CCE1BEAE31A}" dt="2021-03-18T15:46:43.540" v="279" actId="478"/>
          <ac:picMkLst>
            <pc:docMk/>
            <pc:sldMk cId="832462671" sldId="274"/>
            <ac:picMk id="20" creationId="{6612F591-F7D3-4007-8D2D-1B3F0DBE587A}"/>
          </ac:picMkLst>
        </pc:picChg>
        <pc:picChg chg="del">
          <ac:chgData name="Idrîs de Vos" userId="c2e7075756a5bba1" providerId="LiveId" clId="{018FF1ED-DED0-4550-820F-8CCE1BEAE31A}" dt="2021-03-18T15:34:12.481" v="127" actId="478"/>
          <ac:picMkLst>
            <pc:docMk/>
            <pc:sldMk cId="832462671" sldId="274"/>
            <ac:picMk id="29" creationId="{00000000-0000-0000-0000-000000000000}"/>
          </ac:picMkLst>
        </pc:picChg>
        <pc:picChg chg="del">
          <ac:chgData name="Idrîs de Vos" userId="c2e7075756a5bba1" providerId="LiveId" clId="{018FF1ED-DED0-4550-820F-8CCE1BEAE31A}" dt="2021-03-18T15:45:16.514" v="250" actId="478"/>
          <ac:picMkLst>
            <pc:docMk/>
            <pc:sldMk cId="832462671" sldId="274"/>
            <ac:picMk id="37" creationId="{3EDDF999-83F1-476C-8BE7-76A5A7173239}"/>
          </ac:picMkLst>
        </pc:picChg>
        <pc:picChg chg="del">
          <ac:chgData name="Idrîs de Vos" userId="c2e7075756a5bba1" providerId="LiveId" clId="{018FF1ED-DED0-4550-820F-8CCE1BEAE31A}" dt="2021-03-18T15:45:14.760" v="248" actId="478"/>
          <ac:picMkLst>
            <pc:docMk/>
            <pc:sldMk cId="832462671" sldId="274"/>
            <ac:picMk id="38" creationId="{4E91728A-0068-46EC-A30B-4A4BBA4071C1}"/>
          </ac:picMkLst>
        </pc:picChg>
        <pc:picChg chg="add del mod">
          <ac:chgData name="Idrîs de Vos" userId="c2e7075756a5bba1" providerId="LiveId" clId="{018FF1ED-DED0-4550-820F-8CCE1BEAE31A}" dt="2021-03-18T15:45:17.445" v="251" actId="478"/>
          <ac:picMkLst>
            <pc:docMk/>
            <pc:sldMk cId="832462671" sldId="274"/>
            <ac:picMk id="39" creationId="{9E7FEE24-BB85-455A-A5D1-45EE5CE05CA1}"/>
          </ac:picMkLst>
        </pc:picChg>
        <pc:picChg chg="add mod">
          <ac:chgData name="Idrîs de Vos" userId="c2e7075756a5bba1" providerId="LiveId" clId="{018FF1ED-DED0-4550-820F-8CCE1BEAE31A}" dt="2021-03-18T15:48:45.292" v="302" actId="1076"/>
          <ac:picMkLst>
            <pc:docMk/>
            <pc:sldMk cId="832462671" sldId="274"/>
            <ac:picMk id="40" creationId="{ED36E247-2BE9-4250-A22B-D035548E6833}"/>
          </ac:picMkLst>
        </pc:picChg>
        <pc:picChg chg="add mod">
          <ac:chgData name="Idrîs de Vos" userId="c2e7075756a5bba1" providerId="LiveId" clId="{018FF1ED-DED0-4550-820F-8CCE1BEAE31A}" dt="2021-03-18T15:47:13.672" v="289" actId="1076"/>
          <ac:picMkLst>
            <pc:docMk/>
            <pc:sldMk cId="832462671" sldId="274"/>
            <ac:picMk id="41" creationId="{61F31FDE-E904-4C57-8832-50E2AB7AD5EB}"/>
          </ac:picMkLst>
        </pc:picChg>
        <pc:picChg chg="add mod">
          <ac:chgData name="Idrîs de Vos" userId="c2e7075756a5bba1" providerId="LiveId" clId="{018FF1ED-DED0-4550-820F-8CCE1BEAE31A}" dt="2021-03-18T15:47:33.324" v="293" actId="1076"/>
          <ac:picMkLst>
            <pc:docMk/>
            <pc:sldMk cId="832462671" sldId="274"/>
            <ac:picMk id="42" creationId="{BF683D9F-D742-414B-989C-C02C3091AAA9}"/>
          </ac:picMkLst>
        </pc:picChg>
        <pc:picChg chg="add mod">
          <ac:chgData name="Idrîs de Vos" userId="c2e7075756a5bba1" providerId="LiveId" clId="{018FF1ED-DED0-4550-820F-8CCE1BEAE31A}" dt="2021-03-18T15:47:50.123" v="295" actId="1076"/>
          <ac:picMkLst>
            <pc:docMk/>
            <pc:sldMk cId="832462671" sldId="274"/>
            <ac:picMk id="43" creationId="{E455F4F6-BA1F-4252-9237-081DC50D9CCE}"/>
          </ac:picMkLst>
        </pc:picChg>
        <pc:picChg chg="add mod">
          <ac:chgData name="Idrîs de Vos" userId="c2e7075756a5bba1" providerId="LiveId" clId="{018FF1ED-DED0-4550-820F-8CCE1BEAE31A}" dt="2021-03-18T15:48:07.205" v="297" actId="1076"/>
          <ac:picMkLst>
            <pc:docMk/>
            <pc:sldMk cId="832462671" sldId="274"/>
            <ac:picMk id="44" creationId="{61F726B6-6417-4364-B4D6-02C6DB73809A}"/>
          </ac:picMkLst>
        </pc:picChg>
        <pc:picChg chg="add mod">
          <ac:chgData name="Idrîs de Vos" userId="c2e7075756a5bba1" providerId="LiveId" clId="{018FF1ED-DED0-4550-820F-8CCE1BEAE31A}" dt="2021-03-18T15:48:28.177" v="300" actId="1076"/>
          <ac:picMkLst>
            <pc:docMk/>
            <pc:sldMk cId="832462671" sldId="274"/>
            <ac:picMk id="45" creationId="{AF47CCA3-258D-48EE-B572-AC8ABD51E6A3}"/>
          </ac:picMkLst>
        </pc:picChg>
      </pc:sldChg>
      <pc:sldChg chg="delSp add mod delAnim">
        <pc:chgData name="Idrîs de Vos" userId="c2e7075756a5bba1" providerId="LiveId" clId="{018FF1ED-DED0-4550-820F-8CCE1BEAE31A}" dt="2021-03-18T16:06:16.783" v="445" actId="478"/>
        <pc:sldMkLst>
          <pc:docMk/>
          <pc:sldMk cId="365395994" sldId="283"/>
        </pc:sldMkLst>
        <pc:spChg chg="del">
          <ac:chgData name="Idrîs de Vos" userId="c2e7075756a5bba1" providerId="LiveId" clId="{018FF1ED-DED0-4550-820F-8CCE1BEAE31A}" dt="2021-03-18T15:44:05.584" v="209" actId="478"/>
          <ac:spMkLst>
            <pc:docMk/>
            <pc:sldMk cId="365395994" sldId="283"/>
            <ac:spMk id="12" creationId="{A20D1E2D-9011-4834-97A7-B4ADB25F9843}"/>
          </ac:spMkLst>
        </pc:spChg>
        <pc:picChg chg="del">
          <ac:chgData name="Idrîs de Vos" userId="c2e7075756a5bba1" providerId="LiveId" clId="{018FF1ED-DED0-4550-820F-8CCE1BEAE31A}" dt="2021-03-18T16:06:16.783" v="445" actId="478"/>
          <ac:picMkLst>
            <pc:docMk/>
            <pc:sldMk cId="365395994" sldId="283"/>
            <ac:picMk id="3" creationId="{C23A0EE8-CEBB-46B4-A379-03FF51D17598}"/>
          </ac:picMkLst>
        </pc:picChg>
        <pc:picChg chg="del">
          <ac:chgData name="Idrîs de Vos" userId="c2e7075756a5bba1" providerId="LiveId" clId="{018FF1ED-DED0-4550-820F-8CCE1BEAE31A}" dt="2021-03-18T16:06:13.870" v="443" actId="478"/>
          <ac:picMkLst>
            <pc:docMk/>
            <pc:sldMk cId="365395994" sldId="283"/>
            <ac:picMk id="5" creationId="{B9C23CEC-D1A0-4A89-82BF-F151F2A41DDE}"/>
          </ac:picMkLst>
        </pc:picChg>
        <pc:picChg chg="del">
          <ac:chgData name="Idrîs de Vos" userId="c2e7075756a5bba1" providerId="LiveId" clId="{018FF1ED-DED0-4550-820F-8CCE1BEAE31A}" dt="2021-03-18T16:06:15.900" v="444" actId="478"/>
          <ac:picMkLst>
            <pc:docMk/>
            <pc:sldMk cId="365395994" sldId="283"/>
            <ac:picMk id="7" creationId="{41134E32-01FF-4E9F-B191-1FA83FFDD034}"/>
          </ac:picMkLst>
        </pc:picChg>
      </pc:sldChg>
      <pc:sldChg chg="add del ord">
        <pc:chgData name="Idrîs de Vos" userId="c2e7075756a5bba1" providerId="LiveId" clId="{018FF1ED-DED0-4550-820F-8CCE1BEAE31A}" dt="2021-03-18T15:44:31.209" v="212" actId="47"/>
        <pc:sldMkLst>
          <pc:docMk/>
          <pc:sldMk cId="4242211761" sldId="285"/>
        </pc:sldMkLst>
      </pc:sldChg>
      <pc:sldChg chg="add ord">
        <pc:chgData name="Idrîs de Vos" userId="c2e7075756a5bba1" providerId="LiveId" clId="{018FF1ED-DED0-4550-820F-8CCE1BEAE31A}" dt="2021-03-18T15:36:53" v="188"/>
        <pc:sldMkLst>
          <pc:docMk/>
          <pc:sldMk cId="1803691903" sldId="289"/>
        </pc:sldMkLst>
      </pc:sldChg>
      <pc:sldChg chg="addSp delSp modSp add mod modAnim">
        <pc:chgData name="Idrîs de Vos" userId="c2e7075756a5bba1" providerId="LiveId" clId="{018FF1ED-DED0-4550-820F-8CCE1BEAE31A}" dt="2021-03-18T16:05:54.586" v="442" actId="478"/>
        <pc:sldMkLst>
          <pc:docMk/>
          <pc:sldMk cId="20552541" sldId="290"/>
        </pc:sldMkLst>
        <pc:picChg chg="del">
          <ac:chgData name="Idrîs de Vos" userId="c2e7075756a5bba1" providerId="LiveId" clId="{018FF1ED-DED0-4550-820F-8CCE1BEAE31A}" dt="2021-03-18T16:05:53.483" v="441" actId="478"/>
          <ac:picMkLst>
            <pc:docMk/>
            <pc:sldMk cId="20552541" sldId="290"/>
            <ac:picMk id="19" creationId="{5D5F5F33-3D42-4E88-9309-029982D78C7E}"/>
          </ac:picMkLst>
        </pc:picChg>
        <pc:picChg chg="del">
          <ac:chgData name="Idrîs de Vos" userId="c2e7075756a5bba1" providerId="LiveId" clId="{018FF1ED-DED0-4550-820F-8CCE1BEAE31A}" dt="2021-03-18T16:05:54.586" v="442" actId="478"/>
          <ac:picMkLst>
            <pc:docMk/>
            <pc:sldMk cId="20552541" sldId="290"/>
            <ac:picMk id="20" creationId="{EB24B60B-FBEE-44B3-B4DB-546B366191D2}"/>
          </ac:picMkLst>
        </pc:picChg>
        <pc:picChg chg="add mod">
          <ac:chgData name="Idrîs de Vos" userId="c2e7075756a5bba1" providerId="LiveId" clId="{018FF1ED-DED0-4550-820F-8CCE1BEAE31A}" dt="2021-03-18T15:49:27.218" v="305" actId="1076"/>
          <ac:picMkLst>
            <pc:docMk/>
            <pc:sldMk cId="20552541" sldId="290"/>
            <ac:picMk id="22" creationId="{25B9B97E-E50B-4AE3-983E-E3965ECA4F70}"/>
          </ac:picMkLst>
        </pc:picChg>
        <pc:picChg chg="add mod">
          <ac:chgData name="Idrîs de Vos" userId="c2e7075756a5bba1" providerId="LiveId" clId="{018FF1ED-DED0-4550-820F-8CCE1BEAE31A}" dt="2021-03-18T15:49:43.790" v="309" actId="1076"/>
          <ac:picMkLst>
            <pc:docMk/>
            <pc:sldMk cId="20552541" sldId="290"/>
            <ac:picMk id="23" creationId="{2C5608CB-BCA1-4164-A1E0-67DB5CF776AE}"/>
          </ac:picMkLst>
        </pc:picChg>
        <pc:picChg chg="add mod">
          <ac:chgData name="Idrîs de Vos" userId="c2e7075756a5bba1" providerId="LiveId" clId="{018FF1ED-DED0-4550-820F-8CCE1BEAE31A}" dt="2021-03-18T15:49:54.981" v="311" actId="1076"/>
          <ac:picMkLst>
            <pc:docMk/>
            <pc:sldMk cId="20552541" sldId="290"/>
            <ac:picMk id="28" creationId="{4521C29D-6F2E-4784-BA3C-01603F384D62}"/>
          </ac:picMkLst>
        </pc:picChg>
      </pc:sldChg>
      <pc:sldChg chg="addSp delSp modSp new mod setBg setClrOvrMap">
        <pc:chgData name="Idrîs de Vos" userId="c2e7075756a5bba1" providerId="LiveId" clId="{018FF1ED-DED0-4550-820F-8CCE1BEAE31A}" dt="2021-03-18T15:56:22.160" v="357" actId="26606"/>
        <pc:sldMkLst>
          <pc:docMk/>
          <pc:sldMk cId="3221419170" sldId="291"/>
        </pc:sldMkLst>
        <pc:spChg chg="mod">
          <ac:chgData name="Idrîs de Vos" userId="c2e7075756a5bba1" providerId="LiveId" clId="{018FF1ED-DED0-4550-820F-8CCE1BEAE31A}" dt="2021-03-18T15:56:22.160" v="357" actId="26606"/>
          <ac:spMkLst>
            <pc:docMk/>
            <pc:sldMk cId="3221419170" sldId="291"/>
            <ac:spMk id="2" creationId="{A1D8D2B7-A49B-437D-88E1-47347097DC59}"/>
          </ac:spMkLst>
        </pc:spChg>
        <pc:spChg chg="del">
          <ac:chgData name="Idrîs de Vos" userId="c2e7075756a5bba1" providerId="LiveId" clId="{018FF1ED-DED0-4550-820F-8CCE1BEAE31A}" dt="2021-03-18T15:44:53.056" v="238" actId="478"/>
          <ac:spMkLst>
            <pc:docMk/>
            <pc:sldMk cId="3221419170" sldId="291"/>
            <ac:spMk id="3" creationId="{3EB3B9C6-C494-4C45-A072-2C352B943173}"/>
          </ac:spMkLst>
        </pc:spChg>
        <pc:spChg chg="add">
          <ac:chgData name="Idrîs de Vos" userId="c2e7075756a5bba1" providerId="LiveId" clId="{018FF1ED-DED0-4550-820F-8CCE1BEAE31A}" dt="2021-03-18T15:56:22.160" v="357" actId="26606"/>
          <ac:spMkLst>
            <pc:docMk/>
            <pc:sldMk cId="3221419170" sldId="291"/>
            <ac:spMk id="21" creationId="{F6E384F5-137A-40B1-97F0-694CC6ECD59C}"/>
          </ac:spMkLst>
        </pc:spChg>
        <pc:spChg chg="add">
          <ac:chgData name="Idrîs de Vos" userId="c2e7075756a5bba1" providerId="LiveId" clId="{018FF1ED-DED0-4550-820F-8CCE1BEAE31A}" dt="2021-03-18T15:56:22.160" v="357" actId="26606"/>
          <ac:spMkLst>
            <pc:docMk/>
            <pc:sldMk cId="3221419170" sldId="291"/>
            <ac:spMk id="23" creationId="{EBA87361-6D30-46E4-834B-719CF59055EA}"/>
          </ac:spMkLst>
        </pc:spChg>
        <pc:spChg chg="add">
          <ac:chgData name="Idrîs de Vos" userId="c2e7075756a5bba1" providerId="LiveId" clId="{018FF1ED-DED0-4550-820F-8CCE1BEAE31A}" dt="2021-03-18T15:56:22.160" v="357" actId="26606"/>
          <ac:spMkLst>
            <pc:docMk/>
            <pc:sldMk cId="3221419170" sldId="291"/>
            <ac:spMk id="25" creationId="{9DBC4630-03DA-474F-BBCB-BA3AE6B317A4}"/>
          </ac:spMkLst>
        </pc:spChg>
        <pc:spChg chg="add">
          <ac:chgData name="Idrîs de Vos" userId="c2e7075756a5bba1" providerId="LiveId" clId="{018FF1ED-DED0-4550-820F-8CCE1BEAE31A}" dt="2021-03-18T15:56:22.160" v="357" actId="26606"/>
          <ac:spMkLst>
            <pc:docMk/>
            <pc:sldMk cId="3221419170" sldId="291"/>
            <ac:spMk id="27" creationId="{D89DB1C0-FEEC-4CB6-88B2-F9C5562E09D1}"/>
          </ac:spMkLst>
        </pc:spChg>
        <pc:spChg chg="add">
          <ac:chgData name="Idrîs de Vos" userId="c2e7075756a5bba1" providerId="LiveId" clId="{018FF1ED-DED0-4550-820F-8CCE1BEAE31A}" dt="2021-03-18T15:56:22.160" v="357" actId="26606"/>
          <ac:spMkLst>
            <pc:docMk/>
            <pc:sldMk cId="3221419170" sldId="291"/>
            <ac:spMk id="29" creationId="{78418A25-6EAC-4140-BFE6-284E1925B5EE}"/>
          </ac:spMkLst>
        </pc:spChg>
        <pc:spChg chg="add">
          <ac:chgData name="Idrîs de Vos" userId="c2e7075756a5bba1" providerId="LiveId" clId="{018FF1ED-DED0-4550-820F-8CCE1BEAE31A}" dt="2021-03-18T15:56:22.160" v="357" actId="26606"/>
          <ac:spMkLst>
            <pc:docMk/>
            <pc:sldMk cId="3221419170" sldId="291"/>
            <ac:spMk id="31" creationId="{08163D1C-ED91-4D5F-A33B-CF1256B270D4}"/>
          </ac:spMkLst>
        </pc:spChg>
        <pc:spChg chg="add">
          <ac:chgData name="Idrîs de Vos" userId="c2e7075756a5bba1" providerId="LiveId" clId="{018FF1ED-DED0-4550-820F-8CCE1BEAE31A}" dt="2021-03-18T15:56:22.160" v="357" actId="26606"/>
          <ac:spMkLst>
            <pc:docMk/>
            <pc:sldMk cId="3221419170" sldId="291"/>
            <ac:spMk id="33" creationId="{31103AB2-C090-458F-B752-294F23AFA8AD}"/>
          </ac:spMkLst>
        </pc:spChg>
        <pc:spChg chg="add">
          <ac:chgData name="Idrîs de Vos" userId="c2e7075756a5bba1" providerId="LiveId" clId="{018FF1ED-DED0-4550-820F-8CCE1BEAE31A}" dt="2021-03-18T15:56:22.160" v="357" actId="26606"/>
          <ac:spMkLst>
            <pc:docMk/>
            <pc:sldMk cId="3221419170" sldId="291"/>
            <ac:spMk id="35" creationId="{83D471F3-782A-4BA1-9CAB-FF5CDF0A75E0}"/>
          </ac:spMkLst>
        </pc:spChg>
        <pc:picChg chg="add mod">
          <ac:chgData name="Idrîs de Vos" userId="c2e7075756a5bba1" providerId="LiveId" clId="{018FF1ED-DED0-4550-820F-8CCE1BEAE31A}" dt="2021-03-18T15:56:22.160" v="357" actId="26606"/>
          <ac:picMkLst>
            <pc:docMk/>
            <pc:sldMk cId="3221419170" sldId="291"/>
            <ac:picMk id="5" creationId="{0744FB33-22A4-4803-B9E3-436BDEE4A654}"/>
          </ac:picMkLst>
        </pc:picChg>
        <pc:picChg chg="add del mod">
          <ac:chgData name="Idrîs de Vos" userId="c2e7075756a5bba1" providerId="LiveId" clId="{018FF1ED-DED0-4550-820F-8CCE1BEAE31A}" dt="2021-03-18T15:51:08.766" v="317" actId="478"/>
          <ac:picMkLst>
            <pc:docMk/>
            <pc:sldMk cId="3221419170" sldId="291"/>
            <ac:picMk id="7" creationId="{66170F69-3699-449E-9540-5A6529402A59}"/>
          </ac:picMkLst>
        </pc:picChg>
        <pc:picChg chg="add del mod">
          <ac:chgData name="Idrîs de Vos" userId="c2e7075756a5bba1" providerId="LiveId" clId="{018FF1ED-DED0-4550-820F-8CCE1BEAE31A}" dt="2021-03-18T15:52:59.521" v="328" actId="478"/>
          <ac:picMkLst>
            <pc:docMk/>
            <pc:sldMk cId="3221419170" sldId="291"/>
            <ac:picMk id="9" creationId="{4CEE944A-CE5A-424A-8E06-7731861A070B}"/>
          </ac:picMkLst>
        </pc:picChg>
        <pc:picChg chg="add del mod">
          <ac:chgData name="Idrîs de Vos" userId="c2e7075756a5bba1" providerId="LiveId" clId="{018FF1ED-DED0-4550-820F-8CCE1BEAE31A}" dt="2021-03-18T15:52:26.638" v="324" actId="478"/>
          <ac:picMkLst>
            <pc:docMk/>
            <pc:sldMk cId="3221419170" sldId="291"/>
            <ac:picMk id="11" creationId="{2825D341-6A3D-4E0B-A05D-934C702C5B9C}"/>
          </ac:picMkLst>
        </pc:picChg>
        <pc:picChg chg="add mod ord">
          <ac:chgData name="Idrîs de Vos" userId="c2e7075756a5bba1" providerId="LiveId" clId="{018FF1ED-DED0-4550-820F-8CCE1BEAE31A}" dt="2021-03-18T15:56:22.160" v="357" actId="26606"/>
          <ac:picMkLst>
            <pc:docMk/>
            <pc:sldMk cId="3221419170" sldId="291"/>
            <ac:picMk id="13" creationId="{A7A463F8-DA69-4308-9B52-2909ED8261EC}"/>
          </ac:picMkLst>
        </pc:picChg>
        <pc:picChg chg="add mod">
          <ac:chgData name="Idrîs de Vos" userId="c2e7075756a5bba1" providerId="LiveId" clId="{018FF1ED-DED0-4550-820F-8CCE1BEAE31A}" dt="2021-03-18T15:56:22.160" v="357" actId="26606"/>
          <ac:picMkLst>
            <pc:docMk/>
            <pc:sldMk cId="3221419170" sldId="291"/>
            <ac:picMk id="14" creationId="{38A81E92-EE46-484E-BE7B-CFF749654FC2}"/>
          </ac:picMkLst>
        </pc:picChg>
        <pc:picChg chg="add mod ord">
          <ac:chgData name="Idrîs de Vos" userId="c2e7075756a5bba1" providerId="LiveId" clId="{018FF1ED-DED0-4550-820F-8CCE1BEAE31A}" dt="2021-03-18T15:56:22.160" v="357" actId="26606"/>
          <ac:picMkLst>
            <pc:docMk/>
            <pc:sldMk cId="3221419170" sldId="291"/>
            <ac:picMk id="16" creationId="{7C7282D2-6ADF-419A-AABF-A3D7458522FE}"/>
          </ac:picMkLst>
        </pc:picChg>
      </pc:sldChg>
      <pc:sldChg chg="addSp delSp modSp add mod delAnim modAnim">
        <pc:chgData name="Idrîs de Vos" userId="c2e7075756a5bba1" providerId="LiveId" clId="{018FF1ED-DED0-4550-820F-8CCE1BEAE31A}" dt="2021-03-18T16:05:26.442" v="440" actId="1076"/>
        <pc:sldMkLst>
          <pc:docMk/>
          <pc:sldMk cId="3670973361" sldId="304"/>
        </pc:sldMkLst>
        <pc:spChg chg="del">
          <ac:chgData name="Idrîs de Vos" userId="c2e7075756a5bba1" providerId="LiveId" clId="{018FF1ED-DED0-4550-820F-8CCE1BEAE31A}" dt="2021-03-18T16:01:42.979" v="393" actId="478"/>
          <ac:spMkLst>
            <pc:docMk/>
            <pc:sldMk cId="3670973361" sldId="304"/>
            <ac:spMk id="25" creationId="{25268BC3-B0A0-4FB9-9D98-7DD7A9F1F7BB}"/>
          </ac:spMkLst>
        </pc:spChg>
        <pc:spChg chg="del">
          <ac:chgData name="Idrîs de Vos" userId="c2e7075756a5bba1" providerId="LiveId" clId="{018FF1ED-DED0-4550-820F-8CCE1BEAE31A}" dt="2021-03-18T16:01:29.826" v="386" actId="478"/>
          <ac:spMkLst>
            <pc:docMk/>
            <pc:sldMk cId="3670973361" sldId="304"/>
            <ac:spMk id="30" creationId="{831D8B32-6E20-49F4-9B93-B72C52CF4DA5}"/>
          </ac:spMkLst>
        </pc:spChg>
        <pc:spChg chg="del">
          <ac:chgData name="Idrîs de Vos" userId="c2e7075756a5bba1" providerId="LiveId" clId="{018FF1ED-DED0-4550-820F-8CCE1BEAE31A}" dt="2021-03-18T16:01:33.463" v="388" actId="478"/>
          <ac:spMkLst>
            <pc:docMk/>
            <pc:sldMk cId="3670973361" sldId="304"/>
            <ac:spMk id="31" creationId="{416EE0BA-F2F6-4FB9-ABB8-8FDFB1C3E146}"/>
          </ac:spMkLst>
        </pc:spChg>
        <pc:spChg chg="del">
          <ac:chgData name="Idrîs de Vos" userId="c2e7075756a5bba1" providerId="LiveId" clId="{018FF1ED-DED0-4550-820F-8CCE1BEAE31A}" dt="2021-03-18T16:01:36.622" v="390" actId="478"/>
          <ac:spMkLst>
            <pc:docMk/>
            <pc:sldMk cId="3670973361" sldId="304"/>
            <ac:spMk id="35" creationId="{CD4DD538-B76C-4381-8C81-16A1BD6A7E63}"/>
          </ac:spMkLst>
        </pc:spChg>
        <pc:picChg chg="add del">
          <ac:chgData name="Idrîs de Vos" userId="c2e7075756a5bba1" providerId="LiveId" clId="{018FF1ED-DED0-4550-820F-8CCE1BEAE31A}" dt="2021-03-18T16:01:40.390" v="392" actId="478"/>
          <ac:picMkLst>
            <pc:docMk/>
            <pc:sldMk cId="3670973361" sldId="304"/>
            <ac:picMk id="2" creationId="{62D87157-B8DA-4E1C-A095-23E8F86FEC02}"/>
          </ac:picMkLst>
        </pc:picChg>
        <pc:picChg chg="del">
          <ac:chgData name="Idrîs de Vos" userId="c2e7075756a5bba1" providerId="LiveId" clId="{018FF1ED-DED0-4550-820F-8CCE1BEAE31A}" dt="2021-03-18T16:04:18.328" v="430" actId="478"/>
          <ac:picMkLst>
            <pc:docMk/>
            <pc:sldMk cId="3670973361" sldId="304"/>
            <ac:picMk id="23" creationId="{9E185608-5CE5-462D-9BBE-21BE054F6EA5}"/>
          </ac:picMkLst>
        </pc:picChg>
        <pc:picChg chg="del">
          <ac:chgData name="Idrîs de Vos" userId="c2e7075756a5bba1" providerId="LiveId" clId="{018FF1ED-DED0-4550-820F-8CCE1BEAE31A}" dt="2021-03-18T16:04:19.491" v="431" actId="478"/>
          <ac:picMkLst>
            <pc:docMk/>
            <pc:sldMk cId="3670973361" sldId="304"/>
            <ac:picMk id="24" creationId="{640DEBB9-853C-4A89-95D0-A9209CBB664D}"/>
          </ac:picMkLst>
        </pc:picChg>
        <pc:picChg chg="add mod">
          <ac:chgData name="Idrîs de Vos" userId="c2e7075756a5bba1" providerId="LiveId" clId="{018FF1ED-DED0-4550-820F-8CCE1BEAE31A}" dt="2021-03-18T16:05:26.442" v="440" actId="1076"/>
          <ac:picMkLst>
            <pc:docMk/>
            <pc:sldMk cId="3670973361" sldId="304"/>
            <ac:picMk id="27" creationId="{50C8DC51-931A-4D84-A7A4-BFFFD3BE0F93}"/>
          </ac:picMkLst>
        </pc:picChg>
        <pc:picChg chg="add mod">
          <ac:chgData name="Idrîs de Vos" userId="c2e7075756a5bba1" providerId="LiveId" clId="{018FF1ED-DED0-4550-820F-8CCE1BEAE31A}" dt="2021-03-18T16:02:19.695" v="402" actId="1076"/>
          <ac:picMkLst>
            <pc:docMk/>
            <pc:sldMk cId="3670973361" sldId="304"/>
            <ac:picMk id="28" creationId="{2E9AA259-E439-4922-9DF1-FC18F4774B61}"/>
          </ac:picMkLst>
        </pc:picChg>
        <pc:picChg chg="add mod">
          <ac:chgData name="Idrîs de Vos" userId="c2e7075756a5bba1" providerId="LiveId" clId="{018FF1ED-DED0-4550-820F-8CCE1BEAE31A}" dt="2021-03-18T16:02:31.980" v="407" actId="1076"/>
          <ac:picMkLst>
            <pc:docMk/>
            <pc:sldMk cId="3670973361" sldId="304"/>
            <ac:picMk id="29" creationId="{7055CB8E-C4FC-4280-AEC1-1D97E7152E78}"/>
          </ac:picMkLst>
        </pc:picChg>
        <pc:picChg chg="add mod">
          <ac:chgData name="Idrîs de Vos" userId="c2e7075756a5bba1" providerId="LiveId" clId="{018FF1ED-DED0-4550-820F-8CCE1BEAE31A}" dt="2021-03-18T16:02:44.612" v="410" actId="1076"/>
          <ac:picMkLst>
            <pc:docMk/>
            <pc:sldMk cId="3670973361" sldId="304"/>
            <ac:picMk id="34" creationId="{A287E635-E309-4E77-8FA2-82CF9A5A4696}"/>
          </ac:picMkLst>
        </pc:picChg>
        <pc:picChg chg="add mod">
          <ac:chgData name="Idrîs de Vos" userId="c2e7075756a5bba1" providerId="LiveId" clId="{018FF1ED-DED0-4550-820F-8CCE1BEAE31A}" dt="2021-03-18T16:03:06.048" v="420" actId="1076"/>
          <ac:picMkLst>
            <pc:docMk/>
            <pc:sldMk cId="3670973361" sldId="304"/>
            <ac:picMk id="36" creationId="{4C370D32-7F04-4ECE-995D-D7B28E817687}"/>
          </ac:picMkLst>
        </pc:picChg>
        <pc:picChg chg="add del mod">
          <ac:chgData name="Idrîs de Vos" userId="c2e7075756a5bba1" providerId="LiveId" clId="{018FF1ED-DED0-4550-820F-8CCE1BEAE31A}" dt="2021-03-18T16:03:22.550" v="424" actId="478"/>
          <ac:picMkLst>
            <pc:docMk/>
            <pc:sldMk cId="3670973361" sldId="304"/>
            <ac:picMk id="37" creationId="{1F537B9F-E365-462B-A052-ECFD6A1DF3AA}"/>
          </ac:picMkLst>
        </pc:picChg>
        <pc:picChg chg="add mod">
          <ac:chgData name="Idrîs de Vos" userId="c2e7075756a5bba1" providerId="LiveId" clId="{018FF1ED-DED0-4550-820F-8CCE1BEAE31A}" dt="2021-03-18T16:03:54.670" v="429" actId="1076"/>
          <ac:picMkLst>
            <pc:docMk/>
            <pc:sldMk cId="3670973361" sldId="304"/>
            <ac:picMk id="38" creationId="{2C6A1621-C4A5-47CD-BE54-936BBEC76321}"/>
          </ac:picMkLst>
        </pc:picChg>
        <pc:picChg chg="add mod">
          <ac:chgData name="Idrîs de Vos" userId="c2e7075756a5bba1" providerId="LiveId" clId="{018FF1ED-DED0-4550-820F-8CCE1BEAE31A}" dt="2021-03-18T16:04:29.131" v="433" actId="1076"/>
          <ac:picMkLst>
            <pc:docMk/>
            <pc:sldMk cId="3670973361" sldId="304"/>
            <ac:picMk id="39" creationId="{05E5D335-7285-48BD-B95B-48861408DE1E}"/>
          </ac:picMkLst>
        </pc:picChg>
        <pc:picChg chg="add mod">
          <ac:chgData name="Idrîs de Vos" userId="c2e7075756a5bba1" providerId="LiveId" clId="{018FF1ED-DED0-4550-820F-8CCE1BEAE31A}" dt="2021-03-18T16:04:43.151" v="435" actId="1076"/>
          <ac:picMkLst>
            <pc:docMk/>
            <pc:sldMk cId="3670973361" sldId="304"/>
            <ac:picMk id="40" creationId="{A2E437E8-4AF5-44B0-87AF-A0326E9FC364}"/>
          </ac:picMkLst>
        </pc:picChg>
        <pc:picChg chg="add mod">
          <ac:chgData name="Idrîs de Vos" userId="c2e7075756a5bba1" providerId="LiveId" clId="{018FF1ED-DED0-4550-820F-8CCE1BEAE31A}" dt="2021-03-18T16:05:04.177" v="439" actId="1076"/>
          <ac:picMkLst>
            <pc:docMk/>
            <pc:sldMk cId="3670973361" sldId="304"/>
            <ac:picMk id="41" creationId="{584D91DF-4064-4C3C-8008-C66E61291AD3}"/>
          </ac:picMkLst>
        </pc:picChg>
        <pc:cxnChg chg="del">
          <ac:chgData name="Idrîs de Vos" userId="c2e7075756a5bba1" providerId="LiveId" clId="{018FF1ED-DED0-4550-820F-8CCE1BEAE31A}" dt="2021-03-18T16:01:43.966" v="394" actId="478"/>
          <ac:cxnSpMkLst>
            <pc:docMk/>
            <pc:sldMk cId="3670973361" sldId="304"/>
            <ac:cxnSpMk id="26" creationId="{27259AA4-A568-4618-8681-4700543635FC}"/>
          </ac:cxnSpMkLst>
        </pc:cxnChg>
        <pc:cxnChg chg="del">
          <ac:chgData name="Idrîs de Vos" userId="c2e7075756a5bba1" providerId="LiveId" clId="{018FF1ED-DED0-4550-820F-8CCE1BEAE31A}" dt="2021-03-18T16:01:34.636" v="389" actId="478"/>
          <ac:cxnSpMkLst>
            <pc:docMk/>
            <pc:sldMk cId="3670973361" sldId="304"/>
            <ac:cxnSpMk id="32" creationId="{F0F97218-BADE-4FBD-8A47-ECF1102A5018}"/>
          </ac:cxnSpMkLst>
        </pc:cxnChg>
        <pc:cxnChg chg="del">
          <ac:chgData name="Idrîs de Vos" userId="c2e7075756a5bba1" providerId="LiveId" clId="{018FF1ED-DED0-4550-820F-8CCE1BEAE31A}" dt="2021-03-18T16:01:31.329" v="387" actId="478"/>
          <ac:cxnSpMkLst>
            <pc:docMk/>
            <pc:sldMk cId="3670973361" sldId="304"/>
            <ac:cxnSpMk id="33" creationId="{80A259EA-D222-405D-A845-DAEE902C758E}"/>
          </ac:cxnSpMkLst>
        </pc:cxnChg>
      </pc:sldChg>
      <pc:sldChg chg="addSp modSp del mod modAnim">
        <pc:chgData name="Idrîs de Vos" userId="c2e7075756a5bba1" providerId="LiveId" clId="{018FF1ED-DED0-4550-820F-8CCE1BEAE31A}" dt="2021-03-18T16:01:22.566" v="385" actId="47"/>
        <pc:sldMkLst>
          <pc:docMk/>
          <pc:sldMk cId="4041257677" sldId="311"/>
        </pc:sldMkLst>
        <pc:picChg chg="mod">
          <ac:chgData name="Idrîs de Vos" userId="c2e7075756a5bba1" providerId="LiveId" clId="{018FF1ED-DED0-4550-820F-8CCE1BEAE31A}" dt="2021-03-18T16:00:35.996" v="380" actId="1076"/>
          <ac:picMkLst>
            <pc:docMk/>
            <pc:sldMk cId="4041257677" sldId="311"/>
            <ac:picMk id="6" creationId="{64E1DD67-C62F-4A3C-B8C0-C7BCC7A5D5C5}"/>
          </ac:picMkLst>
        </pc:picChg>
        <pc:picChg chg="add mod">
          <ac:chgData name="Idrîs de Vos" userId="c2e7075756a5bba1" providerId="LiveId" clId="{018FF1ED-DED0-4550-820F-8CCE1BEAE31A}" dt="2021-03-18T16:00:49.889" v="383" actId="1076"/>
          <ac:picMkLst>
            <pc:docMk/>
            <pc:sldMk cId="4041257677" sldId="311"/>
            <ac:picMk id="9" creationId="{0B9FE721-D7FE-4087-9904-3C3C8118C833}"/>
          </ac:picMkLst>
        </pc:picChg>
        <pc:picChg chg="mod">
          <ac:chgData name="Idrîs de Vos" userId="c2e7075756a5bba1" providerId="LiveId" clId="{018FF1ED-DED0-4550-820F-8CCE1BEAE31A}" dt="2021-03-18T16:00:34.479" v="379" actId="1076"/>
          <ac:picMkLst>
            <pc:docMk/>
            <pc:sldMk cId="4041257677" sldId="311"/>
            <ac:picMk id="10" creationId="{E9EBA4AD-EF52-4752-851A-CCDCF5BA92AC}"/>
          </ac:picMkLst>
        </pc:picChg>
      </pc:sldChg>
    </pc:docChg>
  </pc:docChgLst>
  <pc:docChgLst>
    <pc:chgData name="Idrîs de Vos" userId="c2e7075756a5bba1" providerId="LiveId" clId="{ECFB56D6-AF7B-4D98-AD06-B0BA56D28C21}"/>
    <pc:docChg chg="custSel modSld">
      <pc:chgData name="Idrîs de Vos" userId="c2e7075756a5bba1" providerId="LiveId" clId="{ECFB56D6-AF7B-4D98-AD06-B0BA56D28C21}" dt="2021-07-08T08:32:32.019" v="8" actId="1076"/>
      <pc:docMkLst>
        <pc:docMk/>
      </pc:docMkLst>
      <pc:sldChg chg="addSp delSp modSp mod">
        <pc:chgData name="Idrîs de Vos" userId="c2e7075756a5bba1" providerId="LiveId" clId="{ECFB56D6-AF7B-4D98-AD06-B0BA56D28C21}" dt="2021-07-08T08:32:32.019" v="8" actId="1076"/>
        <pc:sldMkLst>
          <pc:docMk/>
          <pc:sldMk cId="248131133" sldId="256"/>
        </pc:sldMkLst>
        <pc:spChg chg="del">
          <ac:chgData name="Idrîs de Vos" userId="c2e7075756a5bba1" providerId="LiveId" clId="{ECFB56D6-AF7B-4D98-AD06-B0BA56D28C21}" dt="2021-07-08T08:32:27.687" v="6" actId="478"/>
          <ac:spMkLst>
            <pc:docMk/>
            <pc:sldMk cId="248131133" sldId="256"/>
            <ac:spMk id="46" creationId="{DF64DC08-39F2-4A0E-A752-A2CFC7B991B0}"/>
          </ac:spMkLst>
        </pc:spChg>
        <pc:picChg chg="add mod">
          <ac:chgData name="Idrîs de Vos" userId="c2e7075756a5bba1" providerId="LiveId" clId="{ECFB56D6-AF7B-4D98-AD06-B0BA56D28C21}" dt="2021-07-08T08:32:32.019" v="8" actId="1076"/>
          <ac:picMkLst>
            <pc:docMk/>
            <pc:sldMk cId="248131133" sldId="256"/>
            <ac:picMk id="5" creationId="{18D813C2-2242-4CC7-80DE-BE2DB7261137}"/>
          </ac:picMkLst>
        </pc:picChg>
        <pc:picChg chg="del">
          <ac:chgData name="Idrîs de Vos" userId="c2e7075756a5bba1" providerId="LiveId" clId="{ECFB56D6-AF7B-4D98-AD06-B0BA56D28C21}" dt="2021-07-08T08:32:28.643" v="7" actId="478"/>
          <ac:picMkLst>
            <pc:docMk/>
            <pc:sldMk cId="248131133" sldId="256"/>
            <ac:picMk id="53" creationId="{F58FEED0-C682-42A2-95B7-CFE18E054B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B71031-AA1D-4FDD-9535-7F099824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83A353-5E1F-4F22-A70B-CD1E4C402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B4A134-EC39-4743-A1EE-3052D25DB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A8C3-F185-4957-8F93-AD96E181C987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F0CB0A-0EBF-4CD2-A761-65EA2C43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67E4E8-8622-49D0-A9F9-58EFA2D8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D987-1A73-45DA-97C2-3982F2D28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35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F73DEA-81F3-451D-9573-291CDF86D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E5B69D1-96C2-433F-B3C6-136D7F099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0141CE-FA7E-4E06-AB1C-30F4A424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A8C3-F185-4957-8F93-AD96E181C987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6A828E-B63C-484B-8E5D-E5A47042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3AC69F-42CB-4115-B958-8E3729E89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D987-1A73-45DA-97C2-3982F2D28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51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F517259-1FF7-47FA-B004-D611DB27C4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933162A-5775-4BA1-91E1-8D7902A9D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42E835-CA2D-4B3F-8EBA-DDFCC056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A8C3-F185-4957-8F93-AD96E181C987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C92A30-7672-4523-94EC-93BEA2720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597AA6-1498-4130-96D7-87A9C2D9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D987-1A73-45DA-97C2-3982F2D28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569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6393-A1C2-4384-B4B7-4BC792DC6C0B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2AFA-46F6-4A1E-8472-99984F55C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34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6393-A1C2-4384-B4B7-4BC792DC6C0B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2AFA-46F6-4A1E-8472-99984F55C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684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6393-A1C2-4384-B4B7-4BC792DC6C0B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2AFA-46F6-4A1E-8472-99984F55C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172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6393-A1C2-4384-B4B7-4BC792DC6C0B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2AFA-46F6-4A1E-8472-99984F55C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913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6393-A1C2-4384-B4B7-4BC792DC6C0B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2AFA-46F6-4A1E-8472-99984F55C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814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6393-A1C2-4384-B4B7-4BC792DC6C0B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2AFA-46F6-4A1E-8472-99984F55C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316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6393-A1C2-4384-B4B7-4BC792DC6C0B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2AFA-46F6-4A1E-8472-99984F55C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19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6393-A1C2-4384-B4B7-4BC792DC6C0B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2AFA-46F6-4A1E-8472-99984F55C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76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BAA50-F98A-4133-AFA9-A9428FEC7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C08990-E8AB-4025-A648-B59983A15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4629E6-39EC-4A89-98B2-767420D0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A8C3-F185-4957-8F93-AD96E181C987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3BD968-DDA3-496D-AEF6-A018BC1D5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D42CEC-A7A8-45AF-874E-65EE6065E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D987-1A73-45DA-97C2-3982F2D28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370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6393-A1C2-4384-B4B7-4BC792DC6C0B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2AFA-46F6-4A1E-8472-99984F55C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026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6393-A1C2-4384-B4B7-4BC792DC6C0B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2AFA-46F6-4A1E-8472-99984F55C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621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6393-A1C2-4384-B4B7-4BC792DC6C0B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2AFA-46F6-4A1E-8472-99984F55C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602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D005CC-8926-4946-BC8E-0E4205914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23258F-95D1-4593-A982-D5DFB18D0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EF4D56-98E6-4642-B4B2-223601980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83B3-AA18-4B78-9D36-571C8CC354F6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740708-D15B-46C3-81D3-C974567D3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127999-A44A-423D-AA18-21A954E1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3DD1-A2CF-44A1-9259-BEF149B78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694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5FD1F9-DB77-46A2-ADCC-7F919FBAC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C25EC8-C5F4-4758-9C0A-58C5482CF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30576C-35AC-456D-9495-70FFB338E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83B3-AA18-4B78-9D36-571C8CC354F6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A030DE-E4A5-4DDE-9428-1BD13AFB6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FA9D64-5A81-43A4-AD6C-656BBB6C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3DD1-A2CF-44A1-9259-BEF149B78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482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01E23B-5FBC-426F-98B5-D5CEDD56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1E6626-827C-4B53-9E67-99454CC80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493579-901D-4221-BD1D-29DEF973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83B3-AA18-4B78-9D36-571C8CC354F6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9971D9-4192-4D5B-8F12-75285991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8B0576-9C28-4421-8CC0-0864C6666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3DD1-A2CF-44A1-9259-BEF149B78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341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0B918C-53F1-4815-B109-4FE451C6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10226F-CD7B-4DE3-8B4F-A5EA5D1A89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3574E0-DFB8-4C28-A20B-7C30B03D7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8A6AB8-C98F-4FD5-B1FB-BBAA1B04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83B3-AA18-4B78-9D36-571C8CC354F6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80C972-BE0A-46A9-8584-A251AA4A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4A5C7D-98CD-49C2-A07C-760C4E1B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3DD1-A2CF-44A1-9259-BEF149B78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925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349DD9-802C-4138-99A0-20FD44501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2E3A05-4BCC-45C2-9921-EBF6286C1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B5C931-1166-4362-9855-2332D4801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F47ECA7-A3FB-4436-8761-09B7A2627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299759B-E906-4CE8-B714-0AF242E973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43F0286-B9F4-482D-AA07-D7166C7E7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83B3-AA18-4B78-9D36-571C8CC354F6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ADDCFB-B1BB-4A92-A1A7-7EEC13E7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8A9C912-5D55-45DB-9C7D-150EED6A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3DD1-A2CF-44A1-9259-BEF149B78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170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453DA9-BC41-4A06-9BF3-0EB11283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4CC927-AD4D-4B69-B501-4702484EF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83B3-AA18-4B78-9D36-571C8CC354F6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D7BE7B-AB0B-49CE-B739-57591F717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471D84-036F-4DCD-8281-17D0E6F7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3DD1-A2CF-44A1-9259-BEF149B78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27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9E2C7F9-7F62-4F23-9CDF-2241FC73A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83B3-AA18-4B78-9D36-571C8CC354F6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4B4D645-5C9A-484B-BA30-D2540A96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0607C8-2013-4ECE-A81F-5229B003A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3DD1-A2CF-44A1-9259-BEF149B78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29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1EFCCE-D810-46BD-9B76-AB6DBDF5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3AAD98-3634-42E8-80BD-AED5FD07D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7E59F3-EB42-4799-AACC-40F51B244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A8C3-F185-4957-8F93-AD96E181C987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22A7D7-CC2C-43B1-883C-D8D1D205B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E4907-FAFA-49DA-90DA-13A460B85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D987-1A73-45DA-97C2-3982F2D28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0691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F99A3D-59A2-4D84-A0D0-C030CDB2C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FFA9AB-62FF-4840-AEAB-ADDC32B05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BC58DB-4387-4EC0-9BE8-3A0BA21BA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9B172F-785B-4557-B172-198B19448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83B3-AA18-4B78-9D36-571C8CC354F6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DE9D40-5B9C-4B16-9303-F01380D4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73F712-EC2E-4AFB-880E-F4D35DF4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3DD1-A2CF-44A1-9259-BEF149B78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3603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169FA2-E8C5-4EB5-BA69-D7BBE6617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33DEB4-DA40-42DE-A142-9B8C6F4D7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BB99F6-F4E4-4357-9D51-AD3DC6CEA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3EB4D3-8D03-439C-ACA7-F762C985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83B3-AA18-4B78-9D36-571C8CC354F6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5278C3-50B5-4935-B539-B8DC4EAE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6D9A02-9895-4B89-A4F3-E7DD8F97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3DD1-A2CF-44A1-9259-BEF149B78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858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05D069-EA32-4E8B-8223-F727D23B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51DE9E-02F0-41B9-BACE-9E6187E76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F8A456-6E4C-42DE-A42C-E2BCAB41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83B3-AA18-4B78-9D36-571C8CC354F6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503665-5ABC-4101-9931-B564ED0A1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D4BA57-77F9-41C7-8EF5-2C4CADCB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3DD1-A2CF-44A1-9259-BEF149B78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101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34B2B4C-7996-4882-AA95-64768FC91A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BF712D6-9AD8-4699-8923-23ACF14C5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B251DD-52B9-479A-A228-7F8B5D993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83B3-AA18-4B78-9D36-571C8CC354F6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D8217A-C110-4254-A98F-6C6D15B2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0BABF3-55E3-4A75-934E-070A02C5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3DD1-A2CF-44A1-9259-BEF149B78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11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89E170-96A5-4BA0-9DC3-29EF3415C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A446FA-E4EB-46E8-ADD3-EBB33FA9C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88804F-1A24-499A-9FD9-ADB487B99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6CBA06-9E58-4004-97AF-D69D5F575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A8C3-F185-4957-8F93-AD96E181C987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EB60FC-FC86-409F-BFBC-798B573DE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122079-D130-4A57-8EEF-AC3C37031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D987-1A73-45DA-97C2-3982F2D28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19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E5AD77-B680-41D7-925B-D3F1BB784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EE2A63-1880-4BA1-B314-99D9EA2BD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26BD81-1F53-4006-A759-6949DCE0F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2D00778-37D5-41C4-93FD-B0726912A6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390F54A-8CC2-4FB4-B1F8-CFD27F49C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58E7233-B7E4-46F8-B0EA-DC4F6268F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A8C3-F185-4957-8F93-AD96E181C987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79ACC6A-BB4F-4C52-8C91-EE9D32D02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27888A2-3856-4B9D-88CD-4AD14C41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D987-1A73-45DA-97C2-3982F2D28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93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4134A-93F7-4F79-9E0C-813C2402A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F39031-17ED-4E76-821C-CB5A1F7F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A8C3-F185-4957-8F93-AD96E181C987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9ECC4F-01AC-4618-BE5F-516B2CC11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0D9E30-51EB-478A-8B8C-62657582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D987-1A73-45DA-97C2-3982F2D28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91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980EFA5-0871-434B-AC75-465327AC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A8C3-F185-4957-8F93-AD96E181C987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9E3D8C1-A111-445E-9AFD-BBE43150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F0EB4D-A8CE-46BB-B396-97C678D0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D987-1A73-45DA-97C2-3982F2D28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27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A47199-8AA2-42C9-8FCA-5270CCA4A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EA8387-DA26-4FE1-B9FA-AB19A1E89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60D6D2-33CD-42D7-8F2E-E14829172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424AC7-1EDE-443B-AFEF-BA28B53D6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A8C3-F185-4957-8F93-AD96E181C987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A59709-13A7-4643-8653-791F62883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A6D87E-B8E7-4418-880D-3A8D385B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D987-1A73-45DA-97C2-3982F2D28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42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61304C-DFF7-4A40-93CA-1B927CA42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123E02-71EE-4802-BFB3-3D8DC9F9F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2EC290-AE92-4F24-8959-26B72B466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CAF0CC-861D-4C3C-811D-CF3F41878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A8C3-F185-4957-8F93-AD96E181C987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3B920B-7529-48E8-9F7A-5A10F24B3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7772E5-D799-441C-AC69-F32C6217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D987-1A73-45DA-97C2-3982F2D28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16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C6FAC4A-4EAE-4FC9-BCDA-AEDA81BF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BDA7FA-D101-46CB-BE78-D97C503AF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BD387E-8484-4C4D-8FA8-A6547550A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CA8C3-F185-4957-8F93-AD96E181C987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981F03-CABD-4B43-8C42-3C570E86A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B3395C-6441-4A49-9AC4-AFEEDFD36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7D987-1A73-45DA-97C2-3982F2D28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54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C6393-A1C2-4384-B4B7-4BC792DC6C0B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B2AFA-46F6-4A1E-8472-99984F55C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70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2815FF3-A6E5-4764-8219-C55176A4B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690380-DBF7-4E06-91B5-E8F6406F2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7B59C1-518A-45E7-A6BC-80630326D6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383B3-AA18-4B78-9D36-571C8CC354F6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526EA8-F320-49B9-9AE2-79983EE4D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054488-E0DA-487E-8959-94F073AC7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F3DD1-A2CF-44A1-9259-BEF149B78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39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0.png"/><Relationship Id="rId9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microsoft.com/office/2007/relationships/hdphoto" Target="../media/hdphoto9.wdp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microsoft.com/office/2007/relationships/hdphoto" Target="../media/hdphoto9.wd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microsoft.com/office/2007/relationships/hdphoto" Target="../media/hdphoto10.wdp"/><Relationship Id="rId4" Type="http://schemas.openxmlformats.org/officeDocument/2006/relationships/image" Target="../media/image18.png"/><Relationship Id="rId9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27.png"/><Relationship Id="rId18" Type="http://schemas.microsoft.com/office/2007/relationships/hdphoto" Target="../media/hdphoto18.wdp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microsoft.com/office/2007/relationships/hdphoto" Target="../media/hdphoto15.wdp"/><Relationship Id="rId17" Type="http://schemas.openxmlformats.org/officeDocument/2006/relationships/image" Target="../media/image29.png"/><Relationship Id="rId2" Type="http://schemas.openxmlformats.org/officeDocument/2006/relationships/image" Target="../media/image20.jpeg"/><Relationship Id="rId16" Type="http://schemas.microsoft.com/office/2007/relationships/hdphoto" Target="../media/hdphoto17.wdp"/><Relationship Id="rId20" Type="http://schemas.microsoft.com/office/2007/relationships/hdphoto" Target="../media/hdphoto19.wd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microsoft.com/office/2007/relationships/hdphoto" Target="../media/hdphoto12.wdp"/><Relationship Id="rId15" Type="http://schemas.openxmlformats.org/officeDocument/2006/relationships/image" Target="../media/image28.png"/><Relationship Id="rId10" Type="http://schemas.microsoft.com/office/2007/relationships/hdphoto" Target="../media/hdphoto14.wdp"/><Relationship Id="rId19" Type="http://schemas.openxmlformats.org/officeDocument/2006/relationships/image" Target="../media/image30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microsoft.com/office/2007/relationships/hdphoto" Target="../media/hdphoto1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13" Type="http://schemas.openxmlformats.org/officeDocument/2006/relationships/image" Target="../media/image39.png"/><Relationship Id="rId18" Type="http://schemas.microsoft.com/office/2007/relationships/hdphoto" Target="../media/hdphoto22.wdp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12" Type="http://schemas.microsoft.com/office/2007/relationships/hdphoto" Target="../media/hdphoto15.wdp"/><Relationship Id="rId17" Type="http://schemas.openxmlformats.org/officeDocument/2006/relationships/image" Target="../media/image42.png"/><Relationship Id="rId2" Type="http://schemas.openxmlformats.org/officeDocument/2006/relationships/image" Target="../media/image31.png"/><Relationship Id="rId16" Type="http://schemas.microsoft.com/office/2007/relationships/hdphoto" Target="../media/hdphoto21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g"/><Relationship Id="rId11" Type="http://schemas.openxmlformats.org/officeDocument/2006/relationships/image" Target="../media/image26.png"/><Relationship Id="rId5" Type="http://schemas.openxmlformats.org/officeDocument/2006/relationships/image" Target="../media/image34.jpg"/><Relationship Id="rId15" Type="http://schemas.openxmlformats.org/officeDocument/2006/relationships/image" Target="../media/image41.png"/><Relationship Id="rId10" Type="http://schemas.microsoft.com/office/2007/relationships/hdphoto" Target="../media/hdphoto20.wdp"/><Relationship Id="rId19" Type="http://schemas.openxmlformats.org/officeDocument/2006/relationships/image" Target="../media/image13.png"/><Relationship Id="rId4" Type="http://schemas.openxmlformats.org/officeDocument/2006/relationships/image" Target="../media/image33.jpg"/><Relationship Id="rId9" Type="http://schemas.openxmlformats.org/officeDocument/2006/relationships/image" Target="../media/image38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: Shape 7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9">
            <a:extLst>
              <a:ext uri="{FF2B5EF4-FFF2-40B4-BE49-F238E27FC236}">
                <a16:creationId xmlns:a16="http://schemas.microsoft.com/office/drawing/2014/main" id="{5692FB99-428A-4151-9665-80E56EF03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9870" y="1"/>
            <a:ext cx="6069184" cy="2839783"/>
          </a:xfrm>
          <a:custGeom>
            <a:avLst/>
            <a:gdLst>
              <a:gd name="connsiteX0" fmla="*/ 0 w 6069184"/>
              <a:gd name="connsiteY0" fmla="*/ 0 h 2839783"/>
              <a:gd name="connsiteX1" fmla="*/ 6069184 w 6069184"/>
              <a:gd name="connsiteY1" fmla="*/ 0 h 2839783"/>
              <a:gd name="connsiteX2" fmla="*/ 6063824 w 6069184"/>
              <a:gd name="connsiteY2" fmla="*/ 106160 h 2839783"/>
              <a:gd name="connsiteX3" fmla="*/ 3034592 w 6069184"/>
              <a:gd name="connsiteY3" fmla="*/ 2839783 h 2839783"/>
              <a:gd name="connsiteX4" fmla="*/ 5361 w 6069184"/>
              <a:gd name="connsiteY4" fmla="*/ 106160 h 283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solidFill>
            <a:srgbClr val="E3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11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13">
            <a:extLst>
              <a:ext uri="{FF2B5EF4-FFF2-40B4-BE49-F238E27FC236}">
                <a16:creationId xmlns:a16="http://schemas.microsoft.com/office/drawing/2014/main" id="{4B306978-A26E-4AC4-9EAA-BD29BD476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24786"/>
            <a:ext cx="5001415" cy="3733214"/>
          </a:xfrm>
          <a:custGeom>
            <a:avLst/>
            <a:gdLst>
              <a:gd name="connsiteX0" fmla="*/ 1956463 w 5001415"/>
              <a:gd name="connsiteY0" fmla="*/ 0 h 3733214"/>
              <a:gd name="connsiteX1" fmla="*/ 5001415 w 5001415"/>
              <a:gd name="connsiteY1" fmla="*/ 3044952 h 3733214"/>
              <a:gd name="connsiteX2" fmla="*/ 4939553 w 5001415"/>
              <a:gd name="connsiteY2" fmla="*/ 3658617 h 3733214"/>
              <a:gd name="connsiteX3" fmla="*/ 4920372 w 5001415"/>
              <a:gd name="connsiteY3" fmla="*/ 3733214 h 3733214"/>
              <a:gd name="connsiteX4" fmla="*/ 0 w 5001415"/>
              <a:gd name="connsiteY4" fmla="*/ 3733214 h 3733214"/>
              <a:gd name="connsiteX5" fmla="*/ 0 w 5001415"/>
              <a:gd name="connsiteY5" fmla="*/ 713124 h 3733214"/>
              <a:gd name="connsiteX6" fmla="*/ 19591 w 5001415"/>
              <a:gd name="connsiteY6" fmla="*/ 695319 h 3733214"/>
              <a:gd name="connsiteX7" fmla="*/ 1956463 w 5001415"/>
              <a:gd name="connsiteY7" fmla="*/ 0 h 373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: Shape 15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837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17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4429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3E0F16C-30CE-4903-B2C5-607045C73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297" y="162071"/>
            <a:ext cx="4996329" cy="1936752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Le compte est bon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5DA9EFC-2346-4BAE-BD1C-167806AB7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6421" y="2815721"/>
            <a:ext cx="5932040" cy="2454111"/>
          </a:xfrm>
        </p:spPr>
        <p:txBody>
          <a:bodyPr>
            <a:normAutofit lnSpcReduction="10000"/>
          </a:bodyPr>
          <a:lstStyle/>
          <a:p>
            <a:r>
              <a:rPr lang="fr-FR" sz="2200" b="1" dirty="0">
                <a:solidFill>
                  <a:srgbClr val="FFFFFF"/>
                </a:solidFill>
              </a:rPr>
              <a:t>Fil pédagogique</a:t>
            </a:r>
            <a:r>
              <a:rPr lang="fr-FR" sz="2200" dirty="0">
                <a:solidFill>
                  <a:srgbClr val="FFFFFF"/>
                </a:solidFill>
              </a:rPr>
              <a:t>:</a:t>
            </a:r>
          </a:p>
          <a:p>
            <a:r>
              <a:rPr lang="fr-FR" sz="2200" dirty="0">
                <a:solidFill>
                  <a:srgbClr val="FFFFFF"/>
                </a:solidFill>
              </a:rPr>
              <a:t>1- Indiquez les positions des objets et des personnages sur les 2 premières images et dites combien ils sont.</a:t>
            </a:r>
          </a:p>
          <a:p>
            <a:r>
              <a:rPr lang="fr-FR" sz="2200" dirty="0">
                <a:solidFill>
                  <a:srgbClr val="FFFFFF"/>
                </a:solidFill>
              </a:rPr>
              <a:t>2- retrouvez les animaux dans les 2 images suivantes et comptez-les.</a:t>
            </a:r>
          </a:p>
          <a:p>
            <a:r>
              <a:rPr lang="fr-FR" sz="2200" dirty="0">
                <a:solidFill>
                  <a:srgbClr val="FFFFFF"/>
                </a:solidFill>
              </a:rPr>
              <a:t>On se familiarise avec les pluriels des mots.</a:t>
            </a:r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8D813C2-2242-4CC7-80DE-BE2DB7261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7" y="6041130"/>
            <a:ext cx="2292598" cy="81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1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BF22FA0-134B-4BEA-867F-546726AE2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F54B490-A611-4874-93E6-D6B27306F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98" b="91506" l="8132" r="89451">
                        <a14:foregroundMark x1="37363" y1="9266" x2="65714" y2="9459"/>
                        <a14:foregroundMark x1="88132" y1="36486" x2="89890" y2="65830"/>
                        <a14:foregroundMark x1="48571" y1="54247" x2="48571" y2="54247"/>
                        <a14:foregroundMark x1="48571" y1="54826" x2="48571" y2="54826"/>
                        <a14:foregroundMark x1="48571" y1="55792" x2="48571" y2="55792"/>
                        <a14:foregroundMark x1="55165" y1="6178" x2="55165" y2="6178"/>
                        <a14:foregroundMark x1="8132" y1="42664" x2="8132" y2="42664"/>
                        <a14:foregroundMark x1="39780" y1="88996" x2="39780" y2="88996"/>
                        <a14:foregroundMark x1="46813" y1="89961" x2="46813" y2="89961"/>
                        <a14:foregroundMark x1="56044" y1="90347" x2="56703" y2="90347"/>
                        <a14:foregroundMark x1="67253" y1="91506" x2="42637" y2="89768"/>
                        <a14:foregroundMark x1="42637" y1="51158" x2="51209" y2="51351"/>
                        <a14:foregroundMark x1="51209" y1="51351" x2="54505" y2="52510"/>
                        <a14:foregroundMark x1="86813" y1="69112" x2="86813" y2="69112"/>
                        <a14:foregroundMark x1="12967" y1="70463" x2="12967" y2="70463"/>
                        <a14:foregroundMark x1="35824" y1="8880" x2="35824" y2="8880"/>
                        <a14:foregroundMark x1="27692" y1="12934" x2="27692" y2="12934"/>
                        <a14:foregroundMark x1="15604" y1="22201" x2="15604" y2="22201"/>
                        <a14:foregroundMark x1="9890" y1="34170" x2="9890" y2="34170"/>
                        <a14:foregroundMark x1="13626" y1="60039" x2="13626" y2="60039"/>
                        <a14:foregroundMark x1="50110" y1="5985" x2="50110" y2="5985"/>
                        <a14:foregroundMark x1="60220" y1="5598" x2="60220" y2="5598"/>
                        <a14:foregroundMark x1="36923" y1="90541" x2="36923" y2="90541"/>
                        <a14:foregroundMark x1="33846" y1="90154" x2="33846" y2="90154"/>
                        <a14:foregroundMark x1="69451" y1="89961" x2="69451" y2="89961"/>
                        <a14:foregroundMark x1="9670" y1="39768" x2="9670" y2="39768"/>
                        <a14:foregroundMark x1="63077" y1="6564" x2="63077" y2="6564"/>
                        <a14:foregroundMark x1="32527" y1="10039" x2="32527" y2="10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390" y="4174013"/>
            <a:ext cx="1053615" cy="119949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995E225-B273-4C42-AD2C-E78739E8F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17" b="95567" l="9091" r="89899">
                        <a14:foregroundMark x1="44108" y1="6158" x2="44108" y2="6158"/>
                        <a14:foregroundMark x1="44108" y1="6158" x2="48822" y2="8621"/>
                        <a14:foregroundMark x1="48822" y1="8621" x2="48822" y2="8621"/>
                        <a14:foregroundMark x1="42761" y1="16995" x2="29630" y2="28571"/>
                        <a14:foregroundMark x1="57576" y1="13793" x2="57576" y2="26108"/>
                        <a14:foregroundMark x1="57576" y1="26108" x2="57576" y2="26108"/>
                        <a14:foregroundMark x1="56902" y1="20197" x2="56902" y2="20197"/>
                        <a14:foregroundMark x1="59259" y1="23645" x2="59259" y2="23645"/>
                        <a14:foregroundMark x1="58586" y1="22167" x2="58586" y2="22167"/>
                        <a14:foregroundMark x1="60269" y1="17488" x2="60269" y2="17488"/>
                        <a14:foregroundMark x1="60606" y1="18227" x2="45455" y2="26601"/>
                        <a14:foregroundMark x1="45455" y1="26601" x2="57239" y2="13547"/>
                        <a14:foregroundMark x1="57239" y1="13547" x2="50505" y2="31281"/>
                        <a14:foregroundMark x1="50505" y1="31281" x2="55219" y2="26355"/>
                        <a14:foregroundMark x1="60269" y1="17734" x2="63636" y2="19704"/>
                        <a14:foregroundMark x1="39731" y1="17488" x2="35354" y2="22414"/>
                        <a14:foregroundMark x1="36027" y1="19704" x2="40741" y2="19951"/>
                        <a14:foregroundMark x1="40404" y1="21429" x2="44108" y2="21182"/>
                        <a14:foregroundMark x1="37710" y1="87192" x2="29630" y2="92118"/>
                        <a14:foregroundMark x1="34343" y1="95074" x2="34343" y2="95074"/>
                        <a14:foregroundMark x1="88889" y1="41872" x2="88889" y2="41872"/>
                        <a14:foregroundMark x1="9091" y1="44335" x2="9091" y2="44335"/>
                        <a14:foregroundMark x1="43771" y1="2463" x2="43771" y2="2463"/>
                        <a14:foregroundMark x1="57239" y1="95567" x2="57239" y2="95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90" y="-1155032"/>
            <a:ext cx="676899" cy="925323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694DCCA-1BA8-4285-8B46-0186DABF73F6}"/>
              </a:ext>
            </a:extLst>
          </p:cNvPr>
          <p:cNvSpPr txBox="1">
            <a:spLocks/>
          </p:cNvSpPr>
          <p:nvPr/>
        </p:nvSpPr>
        <p:spPr>
          <a:xfrm>
            <a:off x="3471176" y="0"/>
            <a:ext cx="3428336" cy="1863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Tayr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sz="6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طَيْر</a:t>
            </a:r>
            <a:endParaRPr kumimoji="0" lang="fr-FR" sz="6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010DD8-F6E9-4A05-B4B4-9DEBDB987F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74" b="93065" l="4338" r="96271">
                        <a14:foregroundMark x1="79376" y1="6560" x2="79376" y2="6560"/>
                        <a14:foregroundMark x1="84170" y1="3374" x2="84170" y2="3374"/>
                        <a14:foregroundMark x1="75647" y1="29335" x2="83029" y2="29335"/>
                        <a14:foregroundMark x1="90411" y1="19775" x2="90411" y2="19775"/>
                        <a14:foregroundMark x1="92998" y1="19306" x2="92998" y2="19306"/>
                        <a14:foregroundMark x1="96347" y1="18838" x2="96347" y2="18838"/>
                        <a14:foregroundMark x1="6164" y1="63918" x2="6164" y2="63918"/>
                        <a14:foregroundMark x1="27245" y1="91190" x2="27245" y2="91190"/>
                        <a14:foregroundMark x1="50152" y1="91659" x2="50152" y2="91659"/>
                        <a14:foregroundMark x1="59741" y1="92127" x2="59741" y2="92127"/>
                        <a14:foregroundMark x1="52359" y1="93065" x2="52359" y2="93065"/>
                        <a14:foregroundMark x1="4338" y1="62043" x2="4338" y2="62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984212" y="4441680"/>
            <a:ext cx="2815644" cy="228637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0F2A1E5-0104-4147-A6FA-E398E49F74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576" b="95692" l="8406" r="91594">
                        <a14:foregroundMark x1="22029" y1="21542" x2="8406" y2="73696"/>
                        <a14:foregroundMark x1="8406" y1="73696" x2="17681" y2="77098"/>
                        <a14:foregroundMark x1="21449" y1="21542" x2="40290" y2="11338"/>
                        <a14:foregroundMark x1="40290" y1="11338" x2="51014" y2="8163"/>
                        <a14:foregroundMark x1="51014" y1="8163" x2="72174" y2="15646"/>
                        <a14:foregroundMark x1="72174" y1="15646" x2="82899" y2="33107"/>
                        <a14:foregroundMark x1="82899" y1="33107" x2="87826" y2="61451"/>
                        <a14:foregroundMark x1="87826" y1="61451" x2="86087" y2="70068"/>
                        <a14:foregroundMark x1="86087" y1="70068" x2="91594" y2="75057"/>
                        <a14:foregroundMark x1="68406" y1="90703" x2="31594" y2="91837"/>
                        <a14:foregroundMark x1="49855" y1="95692" x2="49855" y2="95692"/>
                        <a14:foregroundMark x1="89275" y1="75737" x2="89275" y2="75737"/>
                        <a14:foregroundMark x1="91884" y1="59410" x2="91884" y2="59410"/>
                        <a14:foregroundMark x1="48406" y1="6576" x2="48406" y2="6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925" y="4082420"/>
            <a:ext cx="1175382" cy="150244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F756E4E-7F21-4B9F-9AED-840993561A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75" y="5231757"/>
            <a:ext cx="2388244" cy="2746059"/>
          </a:xfrm>
          <a:prstGeom prst="rect">
            <a:avLst/>
          </a:prstGeom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1DCB4D4D-EE68-4B6F-B63A-02FD9886F628}"/>
              </a:ext>
            </a:extLst>
          </p:cNvPr>
          <p:cNvSpPr txBox="1">
            <a:spLocks/>
          </p:cNvSpPr>
          <p:nvPr/>
        </p:nvSpPr>
        <p:spPr>
          <a:xfrm>
            <a:off x="2836594" y="5216517"/>
            <a:ext cx="3428336" cy="1863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Rocher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sz="6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صَخْر</a:t>
            </a:r>
            <a:r>
              <a:rPr kumimoji="0" lang="ar-LB" sz="6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ة</a:t>
            </a:r>
            <a:endParaRPr kumimoji="0" lang="fr-FR" sz="6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AA66DD1-8809-4290-8C03-067280E562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17" b="95567" l="9091" r="89899">
                        <a14:foregroundMark x1="44108" y1="6158" x2="44108" y2="6158"/>
                        <a14:foregroundMark x1="44108" y1="6158" x2="48822" y2="8621"/>
                        <a14:foregroundMark x1="48822" y1="8621" x2="48822" y2="8621"/>
                        <a14:foregroundMark x1="42761" y1="16995" x2="29630" y2="28571"/>
                        <a14:foregroundMark x1="57576" y1="13793" x2="57576" y2="26108"/>
                        <a14:foregroundMark x1="57576" y1="26108" x2="57576" y2="26108"/>
                        <a14:foregroundMark x1="56902" y1="20197" x2="56902" y2="20197"/>
                        <a14:foregroundMark x1="59259" y1="23645" x2="59259" y2="23645"/>
                        <a14:foregroundMark x1="58586" y1="22167" x2="58586" y2="22167"/>
                        <a14:foregroundMark x1="60269" y1="17488" x2="60269" y2="17488"/>
                        <a14:foregroundMark x1="60606" y1="18227" x2="45455" y2="26601"/>
                        <a14:foregroundMark x1="45455" y1="26601" x2="57239" y2="13547"/>
                        <a14:foregroundMark x1="57239" y1="13547" x2="50505" y2="31281"/>
                        <a14:foregroundMark x1="50505" y1="31281" x2="55219" y2="26355"/>
                        <a14:foregroundMark x1="60269" y1="17734" x2="63636" y2="19704"/>
                        <a14:foregroundMark x1="39731" y1="17488" x2="35354" y2="22414"/>
                        <a14:foregroundMark x1="36027" y1="19704" x2="40741" y2="19951"/>
                        <a14:foregroundMark x1="40404" y1="21429" x2="44108" y2="21182"/>
                        <a14:foregroundMark x1="37710" y1="87192" x2="29630" y2="92118"/>
                        <a14:foregroundMark x1="34343" y1="95074" x2="34343" y2="95074"/>
                        <a14:foregroundMark x1="88889" y1="41872" x2="88889" y2="41872"/>
                        <a14:foregroundMark x1="9091" y1="44335" x2="9091" y2="44335"/>
                        <a14:foregroundMark x1="43771" y1="2463" x2="43771" y2="2463"/>
                        <a14:foregroundMark x1="57239" y1="95567" x2="57239" y2="95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688" y="-910083"/>
            <a:ext cx="676899" cy="92532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F0EC117-E705-49C6-837E-E696C1436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17" b="95567" l="9091" r="89899">
                        <a14:foregroundMark x1="44108" y1="6158" x2="44108" y2="6158"/>
                        <a14:foregroundMark x1="44108" y1="6158" x2="48822" y2="8621"/>
                        <a14:foregroundMark x1="48822" y1="8621" x2="48822" y2="8621"/>
                        <a14:foregroundMark x1="42761" y1="16995" x2="29630" y2="28571"/>
                        <a14:foregroundMark x1="57576" y1="13793" x2="57576" y2="26108"/>
                        <a14:foregroundMark x1="57576" y1="26108" x2="57576" y2="26108"/>
                        <a14:foregroundMark x1="56902" y1="20197" x2="56902" y2="20197"/>
                        <a14:foregroundMark x1="59259" y1="23645" x2="59259" y2="23645"/>
                        <a14:foregroundMark x1="58586" y1="22167" x2="58586" y2="22167"/>
                        <a14:foregroundMark x1="60269" y1="17488" x2="60269" y2="17488"/>
                        <a14:foregroundMark x1="60606" y1="18227" x2="45455" y2="26601"/>
                        <a14:foregroundMark x1="45455" y1="26601" x2="57239" y2="13547"/>
                        <a14:foregroundMark x1="57239" y1="13547" x2="50505" y2="31281"/>
                        <a14:foregroundMark x1="50505" y1="31281" x2="55219" y2="26355"/>
                        <a14:foregroundMark x1="60269" y1="17734" x2="63636" y2="19704"/>
                        <a14:foregroundMark x1="39731" y1="17488" x2="35354" y2="22414"/>
                        <a14:foregroundMark x1="36027" y1="19704" x2="40741" y2="19951"/>
                        <a14:foregroundMark x1="40404" y1="21429" x2="44108" y2="21182"/>
                        <a14:foregroundMark x1="37710" y1="87192" x2="29630" y2="92118"/>
                        <a14:foregroundMark x1="34343" y1="95074" x2="34343" y2="95074"/>
                        <a14:foregroundMark x1="88889" y1="41872" x2="88889" y2="41872"/>
                        <a14:foregroundMark x1="9091" y1="44335" x2="9091" y2="44335"/>
                        <a14:foregroundMark x1="43771" y1="2463" x2="43771" y2="2463"/>
                        <a14:foregroundMark x1="57239" y1="95567" x2="57239" y2="95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370" y="-2073367"/>
            <a:ext cx="676899" cy="92532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73E17E9-0B10-4346-B2C1-D1E96FA436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17" b="95567" l="9091" r="89899">
                        <a14:foregroundMark x1="44108" y1="6158" x2="44108" y2="6158"/>
                        <a14:foregroundMark x1="44108" y1="6158" x2="48822" y2="8621"/>
                        <a14:foregroundMark x1="48822" y1="8621" x2="48822" y2="8621"/>
                        <a14:foregroundMark x1="42761" y1="16995" x2="29630" y2="28571"/>
                        <a14:foregroundMark x1="57576" y1="13793" x2="57576" y2="26108"/>
                        <a14:foregroundMark x1="57576" y1="26108" x2="57576" y2="26108"/>
                        <a14:foregroundMark x1="56902" y1="20197" x2="56902" y2="20197"/>
                        <a14:foregroundMark x1="59259" y1="23645" x2="59259" y2="23645"/>
                        <a14:foregroundMark x1="58586" y1="22167" x2="58586" y2="22167"/>
                        <a14:foregroundMark x1="60269" y1="17488" x2="60269" y2="17488"/>
                        <a14:foregroundMark x1="60606" y1="18227" x2="45455" y2="26601"/>
                        <a14:foregroundMark x1="45455" y1="26601" x2="57239" y2="13547"/>
                        <a14:foregroundMark x1="57239" y1="13547" x2="50505" y2="31281"/>
                        <a14:foregroundMark x1="50505" y1="31281" x2="55219" y2="26355"/>
                        <a14:foregroundMark x1="60269" y1="17734" x2="63636" y2="19704"/>
                        <a14:foregroundMark x1="39731" y1="17488" x2="35354" y2="22414"/>
                        <a14:foregroundMark x1="36027" y1="19704" x2="40741" y2="19951"/>
                        <a14:foregroundMark x1="40404" y1="21429" x2="44108" y2="21182"/>
                        <a14:foregroundMark x1="37710" y1="87192" x2="29630" y2="92118"/>
                        <a14:foregroundMark x1="34343" y1="95074" x2="34343" y2="95074"/>
                        <a14:foregroundMark x1="88889" y1="41872" x2="88889" y2="41872"/>
                        <a14:foregroundMark x1="9091" y1="44335" x2="9091" y2="44335"/>
                        <a14:foregroundMark x1="43771" y1="2463" x2="43771" y2="2463"/>
                        <a14:foregroundMark x1="57239" y1="95567" x2="57239" y2="95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576" y="-1155033"/>
            <a:ext cx="676899" cy="92532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4435636-4695-46D7-B01B-EF33908E44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17" b="95567" l="9091" r="89899">
                        <a14:foregroundMark x1="44108" y1="6158" x2="44108" y2="6158"/>
                        <a14:foregroundMark x1="44108" y1="6158" x2="48822" y2="8621"/>
                        <a14:foregroundMark x1="48822" y1="8621" x2="48822" y2="8621"/>
                        <a14:foregroundMark x1="42761" y1="16995" x2="29630" y2="28571"/>
                        <a14:foregroundMark x1="57576" y1="13793" x2="57576" y2="26108"/>
                        <a14:foregroundMark x1="57576" y1="26108" x2="57576" y2="26108"/>
                        <a14:foregroundMark x1="56902" y1="20197" x2="56902" y2="20197"/>
                        <a14:foregroundMark x1="59259" y1="23645" x2="59259" y2="23645"/>
                        <a14:foregroundMark x1="58586" y1="22167" x2="58586" y2="22167"/>
                        <a14:foregroundMark x1="60269" y1="17488" x2="60269" y2="17488"/>
                        <a14:foregroundMark x1="60606" y1="18227" x2="45455" y2="26601"/>
                        <a14:foregroundMark x1="45455" y1="26601" x2="57239" y2="13547"/>
                        <a14:foregroundMark x1="57239" y1="13547" x2="50505" y2="31281"/>
                        <a14:foregroundMark x1="50505" y1="31281" x2="55219" y2="26355"/>
                        <a14:foregroundMark x1="60269" y1="17734" x2="63636" y2="19704"/>
                        <a14:foregroundMark x1="39731" y1="17488" x2="35354" y2="22414"/>
                        <a14:foregroundMark x1="36027" y1="19704" x2="40741" y2="19951"/>
                        <a14:foregroundMark x1="40404" y1="21429" x2="44108" y2="21182"/>
                        <a14:foregroundMark x1="37710" y1="87192" x2="29630" y2="92118"/>
                        <a14:foregroundMark x1="34343" y1="95074" x2="34343" y2="95074"/>
                        <a14:foregroundMark x1="88889" y1="41872" x2="88889" y2="41872"/>
                        <a14:foregroundMark x1="9091" y1="44335" x2="9091" y2="44335"/>
                        <a14:foregroundMark x1="43771" y1="2463" x2="43771" y2="2463"/>
                        <a14:foregroundMark x1="57239" y1="95567" x2="57239" y2="95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134" y="-1510459"/>
            <a:ext cx="676899" cy="92532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DB12D69-FFA5-4271-A125-F3B5328449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17" b="95567" l="9091" r="89899">
                        <a14:foregroundMark x1="44108" y1="6158" x2="44108" y2="6158"/>
                        <a14:foregroundMark x1="44108" y1="6158" x2="48822" y2="8621"/>
                        <a14:foregroundMark x1="48822" y1="8621" x2="48822" y2="8621"/>
                        <a14:foregroundMark x1="42761" y1="16995" x2="29630" y2="28571"/>
                        <a14:foregroundMark x1="57576" y1="13793" x2="57576" y2="26108"/>
                        <a14:foregroundMark x1="57576" y1="26108" x2="57576" y2="26108"/>
                        <a14:foregroundMark x1="56902" y1="20197" x2="56902" y2="20197"/>
                        <a14:foregroundMark x1="59259" y1="23645" x2="59259" y2="23645"/>
                        <a14:foregroundMark x1="58586" y1="22167" x2="58586" y2="22167"/>
                        <a14:foregroundMark x1="60269" y1="17488" x2="60269" y2="17488"/>
                        <a14:foregroundMark x1="60606" y1="18227" x2="45455" y2="26601"/>
                        <a14:foregroundMark x1="45455" y1="26601" x2="57239" y2="13547"/>
                        <a14:foregroundMark x1="57239" y1="13547" x2="50505" y2="31281"/>
                        <a14:foregroundMark x1="50505" y1="31281" x2="55219" y2="26355"/>
                        <a14:foregroundMark x1="60269" y1="17734" x2="63636" y2="19704"/>
                        <a14:foregroundMark x1="39731" y1="17488" x2="35354" y2="22414"/>
                        <a14:foregroundMark x1="36027" y1="19704" x2="40741" y2="19951"/>
                        <a14:foregroundMark x1="40404" y1="21429" x2="44108" y2="21182"/>
                        <a14:foregroundMark x1="37710" y1="87192" x2="29630" y2="92118"/>
                        <a14:foregroundMark x1="34343" y1="95074" x2="34343" y2="95074"/>
                        <a14:foregroundMark x1="88889" y1="41872" x2="88889" y2="41872"/>
                        <a14:foregroundMark x1="9091" y1="44335" x2="9091" y2="44335"/>
                        <a14:foregroundMark x1="43771" y1="2463" x2="43771" y2="2463"/>
                        <a14:foregroundMark x1="57239" y1="95567" x2="57239" y2="95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369" y="-1672932"/>
            <a:ext cx="676899" cy="92532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4B914CA-893F-40CF-8B45-5E1C73CDB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17" b="95567" l="9091" r="89899">
                        <a14:foregroundMark x1="44108" y1="6158" x2="44108" y2="6158"/>
                        <a14:foregroundMark x1="44108" y1="6158" x2="48822" y2="8621"/>
                        <a14:foregroundMark x1="48822" y1="8621" x2="48822" y2="8621"/>
                        <a14:foregroundMark x1="42761" y1="16995" x2="29630" y2="28571"/>
                        <a14:foregroundMark x1="57576" y1="13793" x2="57576" y2="26108"/>
                        <a14:foregroundMark x1="57576" y1="26108" x2="57576" y2="26108"/>
                        <a14:foregroundMark x1="56902" y1="20197" x2="56902" y2="20197"/>
                        <a14:foregroundMark x1="59259" y1="23645" x2="59259" y2="23645"/>
                        <a14:foregroundMark x1="58586" y1="22167" x2="58586" y2="22167"/>
                        <a14:foregroundMark x1="60269" y1="17488" x2="60269" y2="17488"/>
                        <a14:foregroundMark x1="60606" y1="18227" x2="45455" y2="26601"/>
                        <a14:foregroundMark x1="45455" y1="26601" x2="57239" y2="13547"/>
                        <a14:foregroundMark x1="57239" y1="13547" x2="50505" y2="31281"/>
                        <a14:foregroundMark x1="50505" y1="31281" x2="55219" y2="26355"/>
                        <a14:foregroundMark x1="60269" y1="17734" x2="63636" y2="19704"/>
                        <a14:foregroundMark x1="39731" y1="17488" x2="35354" y2="22414"/>
                        <a14:foregroundMark x1="36027" y1="19704" x2="40741" y2="19951"/>
                        <a14:foregroundMark x1="40404" y1="21429" x2="44108" y2="21182"/>
                        <a14:foregroundMark x1="37710" y1="87192" x2="29630" y2="92118"/>
                        <a14:foregroundMark x1="34343" y1="95074" x2="34343" y2="95074"/>
                        <a14:foregroundMark x1="88889" y1="41872" x2="88889" y2="41872"/>
                        <a14:foregroundMark x1="9091" y1="44335" x2="9091" y2="44335"/>
                        <a14:foregroundMark x1="43771" y1="2463" x2="43771" y2="2463"/>
                        <a14:foregroundMark x1="57239" y1="95567" x2="57239" y2="95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232" y="-1529063"/>
            <a:ext cx="676899" cy="92532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255D8AF-A3D3-4633-A9ED-8AA780052D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17" b="95567" l="9091" r="89899">
                        <a14:foregroundMark x1="44108" y1="6158" x2="44108" y2="6158"/>
                        <a14:foregroundMark x1="44108" y1="6158" x2="48822" y2="8621"/>
                        <a14:foregroundMark x1="48822" y1="8621" x2="48822" y2="8621"/>
                        <a14:foregroundMark x1="42761" y1="16995" x2="29630" y2="28571"/>
                        <a14:foregroundMark x1="57576" y1="13793" x2="57576" y2="26108"/>
                        <a14:foregroundMark x1="57576" y1="26108" x2="57576" y2="26108"/>
                        <a14:foregroundMark x1="56902" y1="20197" x2="56902" y2="20197"/>
                        <a14:foregroundMark x1="59259" y1="23645" x2="59259" y2="23645"/>
                        <a14:foregroundMark x1="58586" y1="22167" x2="58586" y2="22167"/>
                        <a14:foregroundMark x1="60269" y1="17488" x2="60269" y2="17488"/>
                        <a14:foregroundMark x1="60606" y1="18227" x2="45455" y2="26601"/>
                        <a14:foregroundMark x1="45455" y1="26601" x2="57239" y2="13547"/>
                        <a14:foregroundMark x1="57239" y1="13547" x2="50505" y2="31281"/>
                        <a14:foregroundMark x1="50505" y1="31281" x2="55219" y2="26355"/>
                        <a14:foregroundMark x1="60269" y1="17734" x2="63636" y2="19704"/>
                        <a14:foregroundMark x1="39731" y1="17488" x2="35354" y2="22414"/>
                        <a14:foregroundMark x1="36027" y1="19704" x2="40741" y2="19951"/>
                        <a14:foregroundMark x1="40404" y1="21429" x2="44108" y2="21182"/>
                        <a14:foregroundMark x1="37710" y1="87192" x2="29630" y2="92118"/>
                        <a14:foregroundMark x1="34343" y1="95074" x2="34343" y2="95074"/>
                        <a14:foregroundMark x1="88889" y1="41872" x2="88889" y2="41872"/>
                        <a14:foregroundMark x1="9091" y1="44335" x2="9091" y2="44335"/>
                        <a14:foregroundMark x1="43771" y1="2463" x2="43771" y2="2463"/>
                        <a14:foregroundMark x1="57239" y1="95567" x2="57239" y2="95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979" y="-1066402"/>
            <a:ext cx="676899" cy="9253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01A2495-40CA-42DC-9E8D-71621CE9BD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174" y="5037204"/>
            <a:ext cx="1302088" cy="149717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7E25428-871B-47CC-B41F-FA2AC66F03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956" y="5546625"/>
            <a:ext cx="1620825" cy="186366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811695D-8A7D-4EE2-B8AF-10A14143F5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933" y="5856200"/>
            <a:ext cx="1302088" cy="149717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DFEB0F30-C8DA-4A27-B4F3-B3E9DBAE8A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45" y="5979465"/>
            <a:ext cx="1302088" cy="149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9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76992 0.0020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9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0.00091 0.3289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34245 0.004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22" y="23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1.11111E-6 L 0.34115 -0.0030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-0.00092 0.3289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0.00703 0.3798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6737 L -0.003 0.396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00559 0.3164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0.00091 0.3289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00091 0.3289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0.08796 L 0.01524 0.416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D865ABB-47F1-4F21-854E-17C421573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51"/>
            <a:ext cx="12192000" cy="687355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1118358-AEA5-44B8-9662-2376789EF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0" y="5558218"/>
            <a:ext cx="1974123" cy="93880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3D57CB0-035C-4448-AC3A-20C1FE423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89063" l="4308" r="96308">
                        <a14:foregroundMark x1="4615" y1="40104" x2="10462" y2="41667"/>
                        <a14:foregroundMark x1="92923" y1="42708" x2="89231" y2="44271"/>
                        <a14:foregroundMark x1="94154" y1="31250" x2="92615" y2="31771"/>
                        <a14:foregroundMark x1="95077" y1="41667" x2="93231" y2="42188"/>
                        <a14:foregroundMark x1="95692" y1="57292" x2="93538" y2="57292"/>
                        <a14:foregroundMark x1="96308" y1="41667" x2="96308" y2="41667"/>
                        <a14:backgroundMark x1="82769" y1="41667" x2="82769" y2="41667"/>
                        <a14:backgroundMark x1="80615" y1="42188" x2="80615" y2="42188"/>
                        <a14:backgroundMark x1="76308" y1="51563" x2="76308" y2="51563"/>
                        <a14:backgroundMark x1="75692" y1="51563" x2="75692" y2="51563"/>
                        <a14:backgroundMark x1="94462" y1="32292" x2="94462" y2="32292"/>
                        <a14:backgroundMark x1="96615" y1="42708" x2="96615" y2="42708"/>
                        <a14:backgroundMark x1="95385" y1="58854" x2="95385" y2="58854"/>
                        <a14:backgroundMark x1="94769" y1="58333" x2="94769" y2="58333"/>
                        <a14:backgroundMark x1="26462" y1="43750" x2="26462" y2="4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144" y="5388564"/>
            <a:ext cx="726732" cy="42933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65ABE89-30B7-4BB4-9AA7-B95221B02B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18" b="90000" l="10000" r="90000">
                        <a14:foregroundMark x1="30758" y1="8485" x2="38333" y2="6818"/>
                        <a14:foregroundMark x1="38333" y1="6818" x2="33788" y2="8636"/>
                        <a14:backgroundMark x1="69394" y1="61818" x2="69394" y2="61818"/>
                        <a14:backgroundMark x1="62121" y1="79545" x2="62121" y2="79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08" y="3713882"/>
            <a:ext cx="1872992" cy="187299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2C1FAF5-D4BF-43F5-A2EF-03D6F5BABE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18" b="90000" l="10000" r="90000">
                        <a14:foregroundMark x1="30758" y1="8485" x2="38333" y2="6818"/>
                        <a14:foregroundMark x1="38333" y1="6818" x2="33788" y2="8636"/>
                        <a14:backgroundMark x1="69394" y1="61818" x2="69394" y2="61818"/>
                        <a14:backgroundMark x1="62121" y1="79545" x2="62121" y2="79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15" y="3730237"/>
            <a:ext cx="1872992" cy="187299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BE2F645-619F-4BC5-A8F9-D880187B9F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6" b="97180" l="9914" r="89943">
                        <a14:foregroundMark x1="25287" y1="12286" x2="30603" y2="2115"/>
                        <a14:foregroundMark x1="47270" y1="1007" x2="47270" y2="1007"/>
                        <a14:foregroundMark x1="28592" y1="906" x2="28592" y2="906"/>
                        <a14:foregroundMark x1="31322" y1="89325" x2="37787" y2="95267"/>
                        <a14:foregroundMark x1="37787" y1="95267" x2="47557" y2="97885"/>
                        <a14:foregroundMark x1="47557" y1="97885" x2="57902" y2="97180"/>
                        <a14:foregroundMark x1="57902" y1="97180" x2="64080" y2="9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782" y="3801281"/>
            <a:ext cx="1021719" cy="145771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93CC451-C05D-4B8D-A13E-CDCDB5FED1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6" b="97180" l="9914" r="89943">
                        <a14:foregroundMark x1="25287" y1="12286" x2="30603" y2="2115"/>
                        <a14:foregroundMark x1="47270" y1="1007" x2="47270" y2="1007"/>
                        <a14:foregroundMark x1="28592" y1="906" x2="28592" y2="906"/>
                        <a14:foregroundMark x1="31322" y1="89325" x2="37787" y2="95267"/>
                        <a14:foregroundMark x1="37787" y1="95267" x2="47557" y2="97885"/>
                        <a14:foregroundMark x1="47557" y1="97885" x2="57902" y2="97180"/>
                        <a14:foregroundMark x1="57902" y1="97180" x2="64080" y2="9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64" y="3867920"/>
            <a:ext cx="1021719" cy="145771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28475E8-3F95-46F7-B91B-7A06574181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6" b="97180" l="9914" r="89943">
                        <a14:foregroundMark x1="25287" y1="12286" x2="30603" y2="2115"/>
                        <a14:foregroundMark x1="47270" y1="1007" x2="47270" y2="1007"/>
                        <a14:foregroundMark x1="28592" y1="906" x2="28592" y2="906"/>
                        <a14:foregroundMark x1="31322" y1="89325" x2="37787" y2="95267"/>
                        <a14:foregroundMark x1="37787" y1="95267" x2="47557" y2="97885"/>
                        <a14:foregroundMark x1="47557" y1="97885" x2="57902" y2="97180"/>
                        <a14:foregroundMark x1="57902" y1="97180" x2="64080" y2="9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80" y="3809586"/>
            <a:ext cx="1021719" cy="145771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839DE90-424E-4CF4-933B-33397E3881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6" b="97180" l="9914" r="89943">
                        <a14:foregroundMark x1="25287" y1="12286" x2="30603" y2="2115"/>
                        <a14:foregroundMark x1="47270" y1="1007" x2="47270" y2="1007"/>
                        <a14:foregroundMark x1="28592" y1="906" x2="28592" y2="906"/>
                        <a14:foregroundMark x1="31322" y1="89325" x2="37787" y2="95267"/>
                        <a14:foregroundMark x1="37787" y1="95267" x2="47557" y2="97885"/>
                        <a14:foregroundMark x1="47557" y1="97885" x2="57902" y2="97180"/>
                        <a14:foregroundMark x1="57902" y1="97180" x2="64080" y2="92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861" y="3809586"/>
            <a:ext cx="1021719" cy="145771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D39C9D9-8293-447C-A81A-6815C26AFE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18" b="90000" l="10000" r="90000">
                        <a14:foregroundMark x1="30758" y1="8485" x2="38333" y2="6818"/>
                        <a14:foregroundMark x1="38333" y1="6818" x2="33788" y2="8636"/>
                        <a14:backgroundMark x1="69394" y1="61818" x2="69394" y2="61818"/>
                        <a14:backgroundMark x1="62121" y1="79545" x2="62121" y2="79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822" y="3930708"/>
            <a:ext cx="1872992" cy="187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D8D2B7-A49B-437D-88E1-47347097D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4522156"/>
            <a:ext cx="5609222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Retrouvez les animaux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BA87361-6D30-46E4-834B-719CF5905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2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89DB1C0-FEEC-4CB6-88B2-F9C5562E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 15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7C7282D2-6ADF-419A-AABF-A3D745852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37" b="89892" l="7429" r="93714">
                        <a14:foregroundMark x1="8286" y1="14079" x2="7714" y2="19134"/>
                        <a14:foregroundMark x1="17143" y1="11552" x2="31143" y2="15523"/>
                        <a14:foregroundMark x1="33714" y1="14440" x2="28571" y2="9386"/>
                        <a14:foregroundMark x1="22571" y1="9386" x2="19714" y2="7220"/>
                        <a14:foregroundMark x1="22571" y1="6498" x2="22571" y2="6498"/>
                        <a14:foregroundMark x1="32286" y1="9025" x2="32286" y2="8664"/>
                        <a14:foregroundMark x1="33429" y1="11191" x2="33429" y2="11191"/>
                        <a14:foregroundMark x1="33429" y1="10830" x2="33429" y2="10108"/>
                        <a14:foregroundMark x1="80857" y1="27798" x2="82857" y2="28520"/>
                        <a14:foregroundMark x1="93714" y1="55235" x2="93714" y2="56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40" y="164573"/>
            <a:ext cx="2067500" cy="1636279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117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163D1C-ED91-4D5F-A33B-CF1256B27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709" y="780500"/>
            <a:ext cx="2852928" cy="28529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744FB33-22A4-4803-B9E3-436BDEE4A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02" y="1434679"/>
            <a:ext cx="1827742" cy="154457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8A81E92-EE46-484E-BE7B-CFF749654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18" b="98828" l="9915" r="99787">
                        <a14:foregroundMark x1="68870" y1="14160" x2="68870" y2="14160"/>
                        <a14:foregroundMark x1="67591" y1="13379" x2="67591" y2="13379"/>
                        <a14:foregroundMark x1="67484" y1="13379" x2="67484" y2="13379"/>
                        <a14:foregroundMark x1="67484" y1="13379" x2="67484" y2="13379"/>
                        <a14:foregroundMark x1="67271" y1="12793" x2="67271" y2="12793"/>
                        <a14:foregroundMark x1="65458" y1="10059" x2="65458" y2="10059"/>
                        <a14:foregroundMark x1="65245" y1="10059" x2="65245" y2="10059"/>
                        <a14:foregroundMark x1="65245" y1="10059" x2="65245" y2="10059"/>
                        <a14:foregroundMark x1="65245" y1="9863" x2="64606" y2="9668"/>
                        <a14:foregroundMark x1="62900" y1="7617" x2="62900" y2="7617"/>
                        <a14:foregroundMark x1="62367" y1="6934" x2="62367" y2="6934"/>
                        <a14:foregroundMark x1="61727" y1="6055" x2="61727" y2="6055"/>
                        <a14:foregroundMark x1="58422" y1="3418" x2="58422" y2="3418"/>
                        <a14:foregroundMark x1="58422" y1="3418" x2="58422" y2="3418"/>
                        <a14:foregroundMark x1="64606" y1="11035" x2="66205" y2="12695"/>
                        <a14:foregroundMark x1="69190" y1="16309" x2="70896" y2="19434"/>
                        <a14:foregroundMark x1="71002" y1="20410" x2="73028" y2="25195"/>
                        <a14:foregroundMark x1="73134" y1="25977" x2="75480" y2="34570"/>
                        <a14:foregroundMark x1="75480" y1="34570" x2="75480" y2="34570"/>
                        <a14:foregroundMark x1="75480" y1="34570" x2="75480" y2="34570"/>
                        <a14:foregroundMark x1="75480" y1="34570" x2="77825" y2="33398"/>
                        <a14:foregroundMark x1="81237" y1="30078" x2="82836" y2="28809"/>
                        <a14:foregroundMark x1="85394" y1="25879" x2="85394" y2="25879"/>
                        <a14:foregroundMark x1="86141" y1="24512" x2="86247" y2="23730"/>
                        <a14:foregroundMark x1="86887" y1="20117" x2="86887" y2="20117"/>
                        <a14:foregroundMark x1="86887" y1="20117" x2="85608" y2="20703"/>
                        <a14:foregroundMark x1="83475" y1="23730" x2="82836" y2="24707"/>
                        <a14:foregroundMark x1="82836" y1="24707" x2="82836" y2="24707"/>
                        <a14:foregroundMark x1="76013" y1="27832" x2="72281" y2="29102"/>
                        <a14:foregroundMark x1="63859" y1="29102" x2="63859" y2="30078"/>
                        <a14:foregroundMark x1="67058" y1="30078" x2="68870" y2="30078"/>
                        <a14:foregroundMark x1="73348" y1="30469" x2="79318" y2="33203"/>
                        <a14:foregroundMark x1="81983" y1="33594" x2="85075" y2="33789"/>
                        <a14:foregroundMark x1="86887" y1="33789" x2="88273" y2="34375"/>
                        <a14:foregroundMark x1="90618" y1="34375" x2="92751" y2="35742"/>
                        <a14:foregroundMark x1="92751" y1="35742" x2="92751" y2="35742"/>
                        <a14:foregroundMark x1="93497" y1="34375" x2="93497" y2="33203"/>
                        <a14:foregroundMark x1="91684" y1="29102" x2="91684" y2="29102"/>
                        <a14:foregroundMark x1="91684" y1="29102" x2="91684" y2="29102"/>
                        <a14:foregroundMark x1="89872" y1="27344" x2="86887" y2="33594"/>
                        <a14:foregroundMark x1="86674" y1="33789" x2="86887" y2="34277"/>
                        <a14:foregroundMark x1="88060" y1="35059" x2="89552" y2="37695"/>
                        <a14:foregroundMark x1="89552" y1="37695" x2="89552" y2="37695"/>
                        <a14:foregroundMark x1="91684" y1="34375" x2="91684" y2="34375"/>
                        <a14:foregroundMark x1="91684" y1="33789" x2="91684" y2="33789"/>
                        <a14:foregroundMark x1="92004" y1="32617" x2="90832" y2="33594"/>
                        <a14:foregroundMark x1="89552" y1="35352" x2="89019" y2="36523"/>
                        <a14:foregroundMark x1="88060" y1="37402" x2="86994" y2="39160"/>
                        <a14:foregroundMark x1="90405" y1="39355" x2="93817" y2="39355"/>
                        <a14:foregroundMark x1="94563" y1="38965" x2="94563" y2="38965"/>
                        <a14:foregroundMark x1="94243" y1="38965" x2="93710" y2="38965"/>
                        <a14:foregroundMark x1="93284" y1="38965" x2="93284" y2="38965"/>
                        <a14:foregroundMark x1="95629" y1="35254" x2="95629" y2="35254"/>
                        <a14:foregroundMark x1="95629" y1="34863" x2="95629" y2="34863"/>
                        <a14:foregroundMark x1="95629" y1="33887" x2="95629" y2="33887"/>
                        <a14:foregroundMark x1="95629" y1="31445" x2="95629" y2="31445"/>
                        <a14:foregroundMark x1="96162" y1="31445" x2="96908" y2="32617"/>
                        <a14:foregroundMark x1="96908" y1="33105" x2="96908" y2="33789"/>
                        <a14:foregroundMark x1="96908" y1="34766" x2="96908" y2="35742"/>
                        <a14:foregroundMark x1="97228" y1="33398" x2="97228" y2="33398"/>
                        <a14:foregroundMark x1="98827" y1="32910" x2="98827" y2="32910"/>
                        <a14:foregroundMark x1="98827" y1="33105" x2="97974" y2="33789"/>
                        <a14:foregroundMark x1="94883" y1="35352" x2="94350" y2="35840"/>
                        <a14:foregroundMark x1="94776" y1="28809" x2="94776" y2="28809"/>
                        <a14:foregroundMark x1="95096" y1="28809" x2="95842" y2="30469"/>
                        <a14:foregroundMark x1="96695" y1="32617" x2="96695" y2="33789"/>
                        <a14:foregroundMark x1="96695" y1="34277" x2="96695" y2="34277"/>
                        <a14:foregroundMark x1="96588" y1="34570" x2="96588" y2="34570"/>
                        <a14:foregroundMark x1="96588" y1="31445" x2="96588" y2="31445"/>
                        <a14:foregroundMark x1="96375" y1="30273" x2="96375" y2="30273"/>
                        <a14:foregroundMark x1="96588" y1="32227" x2="96588" y2="33203"/>
                        <a14:foregroundMark x1="96588" y1="35352" x2="96695" y2="36523"/>
                        <a14:foregroundMark x1="97122" y1="34570" x2="97122" y2="34570"/>
                        <a14:foregroundMark x1="97228" y1="32422" x2="97228" y2="32422"/>
                        <a14:foregroundMark x1="97441" y1="31445" x2="97441" y2="31445"/>
                        <a14:foregroundMark x1="97441" y1="31250" x2="97441" y2="31250"/>
                        <a14:foregroundMark x1="98507" y1="33398" x2="98827" y2="33887"/>
                        <a14:foregroundMark x1="98827" y1="34082" x2="98827" y2="34082"/>
                        <a14:foregroundMark x1="97974" y1="31445" x2="97974" y2="31445"/>
                        <a14:foregroundMark x1="96162" y1="28613" x2="96162" y2="28613"/>
                        <a14:foregroundMark x1="96162" y1="28613" x2="95096" y2="29297"/>
                        <a14:foregroundMark x1="94883" y1="31738" x2="94883" y2="33398"/>
                        <a14:foregroundMark x1="94883" y1="33398" x2="95309" y2="35352"/>
                        <a14:foregroundMark x1="95416" y1="35352" x2="95416" y2="35352"/>
                        <a14:foregroundMark x1="95629" y1="32715" x2="96162" y2="31641"/>
                        <a14:foregroundMark x1="96695" y1="28809" x2="96695" y2="28809"/>
                        <a14:foregroundMark x1="96695" y1="30469" x2="96695" y2="31250"/>
                        <a14:foregroundMark x1="96695" y1="31934" x2="97441" y2="33594"/>
                        <a14:foregroundMark x1="97974" y1="34277" x2="98294" y2="35059"/>
                        <a14:foregroundMark x1="98827" y1="35059" x2="99787" y2="35059"/>
                        <a14:foregroundMark x1="99787" y1="34375" x2="99787" y2="34375"/>
                        <a14:foregroundMark x1="98827" y1="33203" x2="98827" y2="33203"/>
                        <a14:foregroundMark x1="98827" y1="33203" x2="98827" y2="33203"/>
                        <a14:foregroundMark x1="98507" y1="32910" x2="97974" y2="32910"/>
                        <a14:foregroundMark x1="97441" y1="32227" x2="97441" y2="32227"/>
                        <a14:foregroundMark x1="96908" y1="31445" x2="96908" y2="31445"/>
                        <a14:foregroundMark x1="96908" y1="29590" x2="96908" y2="29590"/>
                        <a14:foregroundMark x1="96375" y1="29590" x2="94776" y2="32715"/>
                        <a14:foregroundMark x1="94776" y1="32715" x2="94563" y2="34766"/>
                        <a14:foregroundMark x1="94563" y1="34766" x2="94776" y2="36523"/>
                        <a14:foregroundMark x1="98294" y1="32910" x2="98294" y2="32910"/>
                        <a14:foregroundMark x1="98507" y1="33105" x2="98507" y2="33105"/>
                        <a14:foregroundMark x1="98507" y1="31641" x2="98507" y2="31641"/>
                        <a14:foregroundMark x1="99254" y1="32910" x2="99254" y2="32910"/>
                        <a14:foregroundMark x1="99787" y1="33203" x2="99787" y2="33203"/>
                        <a14:foregroundMark x1="86141" y1="13477" x2="86141" y2="13477"/>
                        <a14:foregroundMark x1="85928" y1="13477" x2="85394" y2="13477"/>
                        <a14:foregroundMark x1="79638" y1="11719" x2="79638" y2="11719"/>
                        <a14:foregroundMark x1="81983" y1="13867" x2="82836" y2="14844"/>
                        <a14:foregroundMark x1="85394" y1="14844" x2="85394" y2="14844"/>
                        <a14:foregroundMark x1="85714" y1="13672" x2="85714" y2="13672"/>
                        <a14:foregroundMark x1="82303" y1="12988" x2="81450" y2="13379"/>
                        <a14:foregroundMark x1="80704" y1="13379" x2="80704" y2="13379"/>
                        <a14:foregroundMark x1="79424" y1="13672" x2="78358" y2="13672"/>
                        <a14:foregroundMark x1="77825" y1="12988" x2="77825" y2="12988"/>
                        <a14:foregroundMark x1="79638" y1="12305" x2="81130" y2="12500"/>
                        <a14:foregroundMark x1="81663" y1="12500" x2="81663" y2="12500"/>
                        <a14:foregroundMark x1="82303" y1="13379" x2="84009" y2="14160"/>
                        <a14:foregroundMark x1="85075" y1="14453" x2="85608" y2="14844"/>
                        <a14:foregroundMark x1="86674" y1="15137" x2="87420" y2="15332"/>
                        <a14:foregroundMark x1="86141" y1="15332" x2="85394" y2="15332"/>
                        <a14:foregroundMark x1="84648" y1="13867" x2="83795" y2="12695"/>
                        <a14:foregroundMark x1="81663" y1="10742" x2="80384" y2="10742"/>
                        <a14:foregroundMark x1="80384" y1="12695" x2="80384" y2="12695"/>
                        <a14:foregroundMark x1="80171" y1="12695" x2="79424" y2="13379"/>
                        <a14:foregroundMark x1="79318" y1="13672" x2="79318" y2="13672"/>
                        <a14:foregroundMark x1="79318" y1="13965" x2="79957" y2="13965"/>
                        <a14:foregroundMark x1="81130" y1="13867" x2="83262" y2="13672"/>
                        <a14:foregroundMark x1="84328" y1="13184" x2="84861" y2="12988"/>
                        <a14:foregroundMark x1="84861" y1="12988" x2="85608" y2="13965"/>
                        <a14:foregroundMark x1="85608" y1="14160" x2="85714" y2="15332"/>
                        <a14:foregroundMark x1="86141" y1="15820" x2="86247" y2="16504"/>
                        <a14:foregroundMark x1="86461" y1="16504" x2="86461" y2="16504"/>
                        <a14:foregroundMark x1="87207" y1="16309" x2="87207" y2="16309"/>
                        <a14:foregroundMark x1="86674" y1="14453" x2="86674" y2="14453"/>
                        <a14:foregroundMark x1="86674" y1="14453" x2="86674" y2="14453"/>
                        <a14:foregroundMark x1="86674" y1="14355" x2="86674" y2="14355"/>
                        <a14:foregroundMark x1="85394" y1="13379" x2="85394" y2="13379"/>
                        <a14:foregroundMark x1="85394" y1="13379" x2="85394" y2="13379"/>
                        <a14:foregroundMark x1="83582" y1="12695" x2="83582" y2="12695"/>
                        <a14:foregroundMark x1="82836" y1="12695" x2="82836" y2="12695"/>
                        <a14:foregroundMark x1="81983" y1="12695" x2="81983" y2="12695"/>
                        <a14:foregroundMark x1="67804" y1="13867" x2="67804" y2="13867"/>
                        <a14:foregroundMark x1="67484" y1="13965" x2="66205" y2="15137"/>
                        <a14:foregroundMark x1="66205" y1="16113" x2="66205" y2="16797"/>
                        <a14:foregroundMark x1="66738" y1="16602" x2="66738" y2="16602"/>
                        <a14:foregroundMark x1="66738" y1="14453" x2="66738" y2="14453"/>
                        <a14:foregroundMark x1="67591" y1="13672" x2="68124" y2="13477"/>
                        <a14:foregroundMark x1="69190" y1="12988" x2="70682" y2="12988"/>
                        <a14:foregroundMark x1="71215" y1="12988" x2="71215" y2="12988"/>
                        <a14:foregroundMark x1="71535" y1="12988" x2="72281" y2="13672"/>
                        <a14:foregroundMark x1="73028" y1="13672" x2="73348" y2="14160"/>
                        <a14:foregroundMark x1="73667" y1="14648" x2="74307" y2="15137"/>
                        <a14:foregroundMark x1="74627" y1="15137" x2="74627" y2="15137"/>
                        <a14:foregroundMark x1="74840" y1="15332" x2="74840" y2="15332"/>
                        <a14:foregroundMark x1="74094" y1="12695" x2="74094" y2="12695"/>
                        <a14:foregroundMark x1="74094" y1="12695" x2="74094" y2="12695"/>
                        <a14:foregroundMark x1="22708" y1="92480" x2="22708" y2="92480"/>
                        <a14:foregroundMark x1="22708" y1="95996" x2="22708" y2="95996"/>
                        <a14:foregroundMark x1="22708" y1="93848" x2="22708" y2="93848"/>
                        <a14:foregroundMark x1="22175" y1="92188" x2="22175" y2="92188"/>
                        <a14:foregroundMark x1="22175" y1="91992" x2="22175" y2="91992"/>
                        <a14:foregroundMark x1="23454" y1="96094" x2="23454" y2="96094"/>
                        <a14:foregroundMark x1="23454" y1="96094" x2="23241" y2="94629"/>
                        <a14:foregroundMark x1="22495" y1="91211" x2="22495" y2="91211"/>
                        <a14:foregroundMark x1="22281" y1="91016" x2="22281" y2="91016"/>
                        <a14:foregroundMark x1="32409" y1="90820" x2="32409" y2="90820"/>
                        <a14:foregroundMark x1="32409" y1="92969" x2="32409" y2="92969"/>
                        <a14:foregroundMark x1="31983" y1="92383" x2="31983" y2="92383"/>
                        <a14:foregroundMark x1="31130" y1="91016" x2="31130" y2="91016"/>
                        <a14:foregroundMark x1="31130" y1="91016" x2="31130" y2="91016"/>
                        <a14:foregroundMark x1="30917" y1="91699" x2="30917" y2="92871"/>
                        <a14:foregroundMark x1="30917" y1="92871" x2="30917" y2="92871"/>
                        <a14:foregroundMark x1="31343" y1="92871" x2="32409" y2="92871"/>
                        <a14:foregroundMark x1="32942" y1="92480" x2="32942" y2="92480"/>
                        <a14:foregroundMark x1="35394" y1="92480" x2="35394" y2="92480"/>
                        <a14:foregroundMark x1="47655" y1="95313" x2="47655" y2="95313"/>
                        <a14:foregroundMark x1="47974" y1="96484" x2="47655" y2="97168"/>
                        <a14:foregroundMark x1="47122" y1="97168" x2="46375" y2="97168"/>
                        <a14:foregroundMark x1="45309" y1="95996" x2="45309" y2="95996"/>
                        <a14:foregroundMark x1="50000" y1="95801" x2="50000" y2="95801"/>
                        <a14:foregroundMark x1="49254" y1="95117" x2="49254" y2="95117"/>
                        <a14:foregroundMark x1="47974" y1="93652" x2="47441" y2="93652"/>
                        <a14:foregroundMark x1="46588" y1="93359" x2="46588" y2="92383"/>
                        <a14:foregroundMark x1="46588" y1="91016" x2="46588" y2="91016"/>
                        <a14:foregroundMark x1="46588" y1="91016" x2="46588" y2="91016"/>
                        <a14:foregroundMark x1="47441" y1="93652" x2="47441" y2="93652"/>
                        <a14:foregroundMark x1="47441" y1="94141" x2="47441" y2="94141"/>
                        <a14:foregroundMark x1="47441" y1="94141" x2="47441" y2="94141"/>
                        <a14:foregroundMark x1="57143" y1="95508" x2="57143" y2="95508"/>
                        <a14:foregroundMark x1="57356" y1="95508" x2="58102" y2="95313"/>
                        <a14:foregroundMark x1="58422" y1="95117" x2="59168" y2="94629"/>
                        <a14:foregroundMark x1="59915" y1="94629" x2="60768" y2="95117"/>
                        <a14:foregroundMark x1="60981" y1="95117" x2="60981" y2="95117"/>
                        <a14:foregroundMark x1="60981" y1="95117" x2="60981" y2="95117"/>
                        <a14:foregroundMark x1="59701" y1="94531" x2="59701" y2="94531"/>
                        <a14:foregroundMark x1="58635" y1="92871" x2="58635" y2="92871"/>
                        <a14:foregroundMark x1="58316" y1="91992" x2="58316" y2="91992"/>
                        <a14:foregroundMark x1="57889" y1="91504" x2="57889" y2="91504"/>
                        <a14:foregroundMark x1="57676" y1="91211" x2="57676" y2="91211"/>
                        <a14:foregroundMark x1="58422" y1="94336" x2="58422" y2="94336"/>
                        <a14:foregroundMark x1="47655" y1="95605" x2="47655" y2="95605"/>
                        <a14:foregroundMark x1="47335" y1="97168" x2="47335" y2="97168"/>
                        <a14:foregroundMark x1="50000" y1="95313" x2="50000" y2="95313"/>
                        <a14:foregroundMark x1="46588" y1="97266" x2="46588" y2="97266"/>
                        <a14:foregroundMark x1="58422" y1="97168" x2="58422" y2="97168"/>
                        <a14:foregroundMark x1="61301" y1="96973" x2="61301" y2="96973"/>
                        <a14:foregroundMark x1="60235" y1="97461" x2="60235" y2="97461"/>
                        <a14:foregroundMark x1="57889" y1="96777" x2="57889" y2="96777"/>
                        <a14:foregroundMark x1="60554" y1="97754" x2="60554" y2="97754"/>
                        <a14:foregroundMark x1="61727" y1="97656" x2="61727" y2="97656"/>
                        <a14:foregroundMark x1="85075" y1="8789" x2="85075" y2="8789"/>
                        <a14:foregroundMark x1="83689" y1="7617" x2="83689" y2="7617"/>
                        <a14:foregroundMark x1="52665" y1="61523" x2="52665" y2="61523"/>
                        <a14:foregroundMark x1="52665" y1="61914" x2="52665" y2="61914"/>
                        <a14:foregroundMark x1="52452" y1="62305" x2="52452" y2="62305"/>
                        <a14:foregroundMark x1="52452" y1="61719" x2="52452" y2="61719"/>
                        <a14:foregroundMark x1="52878" y1="61426" x2="52878" y2="61426"/>
                        <a14:foregroundMark x1="53198" y1="60547" x2="53198" y2="60547"/>
                        <a14:foregroundMark x1="53198" y1="59961" x2="53198" y2="59961"/>
                        <a14:foregroundMark x1="53731" y1="60254" x2="53731" y2="60254"/>
                        <a14:foregroundMark x1="52985" y1="60938" x2="52985" y2="60938"/>
                        <a14:foregroundMark x1="52559" y1="61426" x2="52452" y2="62012"/>
                        <a14:foregroundMark x1="52452" y1="62012" x2="52452" y2="62012"/>
                        <a14:foregroundMark x1="52665" y1="62012" x2="52665" y2="62012"/>
                        <a14:foregroundMark x1="52665" y1="61133" x2="52665" y2="61133"/>
                        <a14:foregroundMark x1="53305" y1="59668" x2="53305" y2="59668"/>
                        <a14:foregroundMark x1="13326" y1="61719" x2="13326" y2="61719"/>
                        <a14:foregroundMark x1="13220" y1="61719" x2="13220" y2="61719"/>
                        <a14:foregroundMark x1="13220" y1="61719" x2="13220" y2="61719"/>
                        <a14:foregroundMark x1="16844" y1="57813" x2="16844" y2="57813"/>
                        <a14:foregroundMark x1="16525" y1="57813" x2="16525" y2="57813"/>
                        <a14:foregroundMark x1="27505" y1="92969" x2="27505" y2="92969"/>
                        <a14:foregroundMark x1="27505" y1="92871" x2="27505" y2="92871"/>
                        <a14:foregroundMark x1="27399" y1="92578" x2="27399" y2="92578"/>
                        <a14:foregroundMark x1="27399" y1="92871" x2="27399" y2="92871"/>
                        <a14:foregroundMark x1="49360" y1="98828" x2="49360" y2="98828"/>
                        <a14:foregroundMark x1="47974" y1="98438" x2="47974" y2="98438"/>
                        <a14:backgroundMark x1="52452" y1="62012" x2="52452" y2="62012"/>
                        <a14:backgroundMark x1="52452" y1="62305" x2="52452" y2="62305"/>
                        <a14:backgroundMark x1="52452" y1="62402" x2="52452" y2="62988"/>
                        <a14:backgroundMark x1="52452" y1="62988" x2="52452" y2="62988"/>
                        <a14:backgroundMark x1="52452" y1="62793" x2="52452" y2="62793"/>
                        <a14:backgroundMark x1="53198" y1="61230" x2="53198" y2="61230"/>
                        <a14:backgroundMark x1="53092" y1="60645" x2="53092" y2="60645"/>
                        <a14:backgroundMark x1="52559" y1="61816" x2="52559" y2="61816"/>
                        <a14:backgroundMark x1="52985" y1="61230" x2="52985" y2="61230"/>
                        <a14:backgroundMark x1="52985" y1="60938" x2="52985" y2="60938"/>
                        <a14:backgroundMark x1="52985" y1="60645" x2="52985" y2="60645"/>
                        <a14:backgroundMark x1="53305" y1="59961" x2="53305" y2="59961"/>
                        <a14:backgroundMark x1="52985" y1="60254" x2="52985" y2="60254"/>
                        <a14:backgroundMark x1="52772" y1="61621" x2="52772" y2="61621"/>
                        <a14:backgroundMark x1="52559" y1="61523" x2="52559" y2="61523"/>
                        <a14:backgroundMark x1="53305" y1="59863" x2="53305" y2="59863"/>
                        <a14:backgroundMark x1="53412" y1="59277" x2="53412" y2="59277"/>
                        <a14:backgroundMark x1="53412" y1="59668" x2="53412" y2="59668"/>
                        <a14:backgroundMark x1="52665" y1="62109" x2="52665" y2="62109"/>
                        <a14:backgroundMark x1="52665" y1="62109" x2="52665" y2="62109"/>
                        <a14:backgroundMark x1="52345" y1="61816" x2="52345" y2="61816"/>
                        <a14:backgroundMark x1="52665" y1="61230" x2="52665" y2="61230"/>
                        <a14:backgroundMark x1="52772" y1="61426" x2="52772" y2="61426"/>
                        <a14:backgroundMark x1="53092" y1="59961" x2="53092" y2="59961"/>
                        <a14:backgroundMark x1="53092" y1="60547" x2="53092" y2="60547"/>
                        <a14:backgroundMark x1="53198" y1="59570" x2="53198" y2="59570"/>
                        <a14:backgroundMark x1="53518" y1="58691" x2="53518" y2="58691"/>
                        <a14:backgroundMark x1="53731" y1="58301" x2="53731" y2="58301"/>
                        <a14:backgroundMark x1="27399" y1="92676" x2="27399" y2="92676"/>
                        <a14:backgroundMark x1="27399" y1="92578" x2="27399" y2="92578"/>
                        <a14:backgroundMark x1="27612" y1="93066" x2="27612" y2="93066"/>
                        <a14:backgroundMark x1="27505" y1="92969" x2="27505" y2="92969"/>
                        <a14:backgroundMark x1="16631" y1="58203" x2="16631" y2="58203"/>
                        <a14:backgroundMark x1="16631" y1="57715" x2="16631" y2="57715"/>
                        <a14:backgroundMark x1="16525" y1="57910" x2="16525" y2="57910"/>
                        <a14:backgroundMark x1="13113" y1="61523" x2="13113" y2="61523"/>
                        <a14:backgroundMark x1="13220" y1="61719" x2="13220" y2="6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4" y="3501197"/>
            <a:ext cx="2594886" cy="2835940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3D471F3-782A-4BA1-9CAB-FF5CDF0A7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2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 12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A7A463F8-DA69-4308-9B52-2909ED8261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4" y="475120"/>
            <a:ext cx="2260711" cy="196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19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EADAD09E-7909-43D5-B561-C9330F841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208376"/>
              </p:ext>
            </p:extLst>
          </p:nvPr>
        </p:nvGraphicFramePr>
        <p:xfrm>
          <a:off x="2105477" y="262466"/>
          <a:ext cx="8997952" cy="59436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999318">
                  <a:extLst>
                    <a:ext uri="{9D8B030D-6E8A-4147-A177-3AD203B41FA5}">
                      <a16:colId xmlns:a16="http://schemas.microsoft.com/office/drawing/2014/main" val="3941933221"/>
                    </a:ext>
                  </a:extLst>
                </a:gridCol>
                <a:gridCol w="1671562">
                  <a:extLst>
                    <a:ext uri="{9D8B030D-6E8A-4147-A177-3AD203B41FA5}">
                      <a16:colId xmlns:a16="http://schemas.microsoft.com/office/drawing/2014/main" val="1496474700"/>
                    </a:ext>
                  </a:extLst>
                </a:gridCol>
                <a:gridCol w="4327072">
                  <a:extLst>
                    <a:ext uri="{9D8B030D-6E8A-4147-A177-3AD203B41FA5}">
                      <a16:colId xmlns:a16="http://schemas.microsoft.com/office/drawing/2014/main" val="171052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JO" sz="2400" dirty="0"/>
                        <a:t>ثُعْبان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Thu‘bân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Serpent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0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JO" sz="2400" dirty="0"/>
                        <a:t>ذُبابة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Dhubâba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Mouche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582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JO" sz="2400" dirty="0"/>
                        <a:t>نَمْلة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Namla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Fourmi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247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JO" sz="2400" dirty="0"/>
                        <a:t>نافِذة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Nâfidha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Fenêtre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644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JO" sz="2400" dirty="0"/>
                        <a:t>طالِب (ة)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Ṭâlib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Etudiant (e)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253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JO" sz="2400" dirty="0"/>
                        <a:t>مُدَرِّس (ة)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Mudarris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Professeur (</a:t>
                      </a:r>
                      <a:r>
                        <a:rPr lang="fr-FR" dirty="0" err="1"/>
                        <a:t>seuse</a:t>
                      </a:r>
                      <a:r>
                        <a:rPr lang="fr-FR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209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JO" sz="2400" dirty="0"/>
                        <a:t>مَكْتَب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Maktab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Bureau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721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JO" sz="2400" dirty="0"/>
                        <a:t>ساعة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Sâ‘a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Heure, montre, horloge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10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JO" sz="2400" dirty="0"/>
                        <a:t>لَوْح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Lawḥ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Tableau, tablette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564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JO" sz="2400" dirty="0"/>
                        <a:t>صُورة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Ṣûra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Image, photo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090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JO" sz="2400" dirty="0"/>
                        <a:t>خِزانة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Khizâna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Armoire</a:t>
                      </a:r>
                      <a:r>
                        <a:rPr lang="fr-FR"/>
                        <a:t>, commode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778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JO" sz="2400" dirty="0"/>
                        <a:t>زَرْبِيّة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Zarbiyya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Tapis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736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JO" sz="2400" dirty="0"/>
                        <a:t>بِناية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Binâya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Bâtiment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849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82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ADF12831-51B0-4A62-94E7-9B6236592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" y="-20941"/>
            <a:ext cx="12191668" cy="687089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F41B15F-3F73-46A4-9A93-5317C587E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171" y="5065072"/>
            <a:ext cx="3753246" cy="178487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8D41EEB-26F9-4BF4-B775-DE87DFFC1957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89" b="90000" l="7108" r="92402">
                        <a14:foregroundMark x1="8578" y1="50556" x2="8578" y2="50556"/>
                        <a14:foregroundMark x1="92402" y1="50556" x2="92402" y2="50556"/>
                        <a14:foregroundMark x1="78431" y1="8889" x2="78431" y2="8889"/>
                        <a14:foregroundMark x1="7108" y1="51667" x2="7108" y2="5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03" y="4401241"/>
            <a:ext cx="1269014" cy="1114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B7C1BE2-EFA7-4419-B823-1C660D951A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18" b="98828" l="9915" r="99787">
                        <a14:foregroundMark x1="68870" y1="14160" x2="68870" y2="14160"/>
                        <a14:foregroundMark x1="67591" y1="13379" x2="67591" y2="13379"/>
                        <a14:foregroundMark x1="67484" y1="13379" x2="67484" y2="13379"/>
                        <a14:foregroundMark x1="67484" y1="13379" x2="67484" y2="13379"/>
                        <a14:foregroundMark x1="67271" y1="12793" x2="67271" y2="12793"/>
                        <a14:foregroundMark x1="65458" y1="10059" x2="65458" y2="10059"/>
                        <a14:foregroundMark x1="65245" y1="10059" x2="65245" y2="10059"/>
                        <a14:foregroundMark x1="65245" y1="10059" x2="65245" y2="10059"/>
                        <a14:foregroundMark x1="65245" y1="9863" x2="64606" y2="9668"/>
                        <a14:foregroundMark x1="62900" y1="7617" x2="62900" y2="7617"/>
                        <a14:foregroundMark x1="62367" y1="6934" x2="62367" y2="6934"/>
                        <a14:foregroundMark x1="61727" y1="6055" x2="61727" y2="6055"/>
                        <a14:foregroundMark x1="58422" y1="3418" x2="58422" y2="3418"/>
                        <a14:foregroundMark x1="58422" y1="3418" x2="58422" y2="3418"/>
                        <a14:foregroundMark x1="64606" y1="11035" x2="66205" y2="12695"/>
                        <a14:foregroundMark x1="69190" y1="16309" x2="70896" y2="19434"/>
                        <a14:foregroundMark x1="71002" y1="20410" x2="73028" y2="25195"/>
                        <a14:foregroundMark x1="73134" y1="25977" x2="75480" y2="34570"/>
                        <a14:foregroundMark x1="75480" y1="34570" x2="75480" y2="34570"/>
                        <a14:foregroundMark x1="75480" y1="34570" x2="75480" y2="34570"/>
                        <a14:foregroundMark x1="75480" y1="34570" x2="77825" y2="33398"/>
                        <a14:foregroundMark x1="81237" y1="30078" x2="82836" y2="28809"/>
                        <a14:foregroundMark x1="85394" y1="25879" x2="85394" y2="25879"/>
                        <a14:foregroundMark x1="86141" y1="24512" x2="86247" y2="23730"/>
                        <a14:foregroundMark x1="86887" y1="20117" x2="86887" y2="20117"/>
                        <a14:foregroundMark x1="86887" y1="20117" x2="85608" y2="20703"/>
                        <a14:foregroundMark x1="83475" y1="23730" x2="82836" y2="24707"/>
                        <a14:foregroundMark x1="82836" y1="24707" x2="82836" y2="24707"/>
                        <a14:foregroundMark x1="76013" y1="27832" x2="72281" y2="29102"/>
                        <a14:foregroundMark x1="63859" y1="29102" x2="63859" y2="30078"/>
                        <a14:foregroundMark x1="67058" y1="30078" x2="68870" y2="30078"/>
                        <a14:foregroundMark x1="73348" y1="30469" x2="79318" y2="33203"/>
                        <a14:foregroundMark x1="81983" y1="33594" x2="85075" y2="33789"/>
                        <a14:foregroundMark x1="86887" y1="33789" x2="88273" y2="34375"/>
                        <a14:foregroundMark x1="90618" y1="34375" x2="92751" y2="35742"/>
                        <a14:foregroundMark x1="92751" y1="35742" x2="92751" y2="35742"/>
                        <a14:foregroundMark x1="93497" y1="34375" x2="93497" y2="33203"/>
                        <a14:foregroundMark x1="91684" y1="29102" x2="91684" y2="29102"/>
                        <a14:foregroundMark x1="91684" y1="29102" x2="91684" y2="29102"/>
                        <a14:foregroundMark x1="89872" y1="27344" x2="86887" y2="33594"/>
                        <a14:foregroundMark x1="86674" y1="33789" x2="86887" y2="34277"/>
                        <a14:foregroundMark x1="88060" y1="35059" x2="89552" y2="37695"/>
                        <a14:foregroundMark x1="89552" y1="37695" x2="89552" y2="37695"/>
                        <a14:foregroundMark x1="91684" y1="34375" x2="91684" y2="34375"/>
                        <a14:foregroundMark x1="91684" y1="33789" x2="91684" y2="33789"/>
                        <a14:foregroundMark x1="92004" y1="32617" x2="90832" y2="33594"/>
                        <a14:foregroundMark x1="89552" y1="35352" x2="89019" y2="36523"/>
                        <a14:foregroundMark x1="88060" y1="37402" x2="86994" y2="39160"/>
                        <a14:foregroundMark x1="90405" y1="39355" x2="93817" y2="39355"/>
                        <a14:foregroundMark x1="94563" y1="38965" x2="94563" y2="38965"/>
                        <a14:foregroundMark x1="94243" y1="38965" x2="93710" y2="38965"/>
                        <a14:foregroundMark x1="93284" y1="38965" x2="93284" y2="38965"/>
                        <a14:foregroundMark x1="95629" y1="35254" x2="95629" y2="35254"/>
                        <a14:foregroundMark x1="95629" y1="34863" x2="95629" y2="34863"/>
                        <a14:foregroundMark x1="95629" y1="33887" x2="95629" y2="33887"/>
                        <a14:foregroundMark x1="95629" y1="31445" x2="95629" y2="31445"/>
                        <a14:foregroundMark x1="96162" y1="31445" x2="96908" y2="32617"/>
                        <a14:foregroundMark x1="96908" y1="33105" x2="96908" y2="33789"/>
                        <a14:foregroundMark x1="96908" y1="34766" x2="96908" y2="35742"/>
                        <a14:foregroundMark x1="97228" y1="33398" x2="97228" y2="33398"/>
                        <a14:foregroundMark x1="98827" y1="32910" x2="98827" y2="32910"/>
                        <a14:foregroundMark x1="98827" y1="33105" x2="97974" y2="33789"/>
                        <a14:foregroundMark x1="94883" y1="35352" x2="94350" y2="35840"/>
                        <a14:foregroundMark x1="94776" y1="28809" x2="94776" y2="28809"/>
                        <a14:foregroundMark x1="95096" y1="28809" x2="95842" y2="30469"/>
                        <a14:foregroundMark x1="96695" y1="32617" x2="96695" y2="33789"/>
                        <a14:foregroundMark x1="96695" y1="34277" x2="96695" y2="34277"/>
                        <a14:foregroundMark x1="96588" y1="34570" x2="96588" y2="34570"/>
                        <a14:foregroundMark x1="96588" y1="31445" x2="96588" y2="31445"/>
                        <a14:foregroundMark x1="96375" y1="30273" x2="96375" y2="30273"/>
                        <a14:foregroundMark x1="96588" y1="32227" x2="96588" y2="33203"/>
                        <a14:foregroundMark x1="96588" y1="35352" x2="96695" y2="36523"/>
                        <a14:foregroundMark x1="97122" y1="34570" x2="97122" y2="34570"/>
                        <a14:foregroundMark x1="97228" y1="32422" x2="97228" y2="32422"/>
                        <a14:foregroundMark x1="97441" y1="31445" x2="97441" y2="31445"/>
                        <a14:foregroundMark x1="97441" y1="31250" x2="97441" y2="31250"/>
                        <a14:foregroundMark x1="98507" y1="33398" x2="98827" y2="33887"/>
                        <a14:foregroundMark x1="98827" y1="34082" x2="98827" y2="34082"/>
                        <a14:foregroundMark x1="97974" y1="31445" x2="97974" y2="31445"/>
                        <a14:foregroundMark x1="96162" y1="28613" x2="96162" y2="28613"/>
                        <a14:foregroundMark x1="96162" y1="28613" x2="95096" y2="29297"/>
                        <a14:foregroundMark x1="94883" y1="31738" x2="94883" y2="33398"/>
                        <a14:foregroundMark x1="94883" y1="33398" x2="95309" y2="35352"/>
                        <a14:foregroundMark x1="95416" y1="35352" x2="95416" y2="35352"/>
                        <a14:foregroundMark x1="95629" y1="32715" x2="96162" y2="31641"/>
                        <a14:foregroundMark x1="96695" y1="28809" x2="96695" y2="28809"/>
                        <a14:foregroundMark x1="96695" y1="30469" x2="96695" y2="31250"/>
                        <a14:foregroundMark x1="96695" y1="31934" x2="97441" y2="33594"/>
                        <a14:foregroundMark x1="97974" y1="34277" x2="98294" y2="35059"/>
                        <a14:foregroundMark x1="98827" y1="35059" x2="99787" y2="35059"/>
                        <a14:foregroundMark x1="99787" y1="34375" x2="99787" y2="34375"/>
                        <a14:foregroundMark x1="98827" y1="33203" x2="98827" y2="33203"/>
                        <a14:foregroundMark x1="98827" y1="33203" x2="98827" y2="33203"/>
                        <a14:foregroundMark x1="98507" y1="32910" x2="97974" y2="32910"/>
                        <a14:foregroundMark x1="97441" y1="32227" x2="97441" y2="32227"/>
                        <a14:foregroundMark x1="96908" y1="31445" x2="96908" y2="31445"/>
                        <a14:foregroundMark x1="96908" y1="29590" x2="96908" y2="29590"/>
                        <a14:foregroundMark x1="96375" y1="29590" x2="94776" y2="32715"/>
                        <a14:foregroundMark x1="94776" y1="32715" x2="94563" y2="34766"/>
                        <a14:foregroundMark x1="94563" y1="34766" x2="94776" y2="36523"/>
                        <a14:foregroundMark x1="98294" y1="32910" x2="98294" y2="32910"/>
                        <a14:foregroundMark x1="98507" y1="33105" x2="98507" y2="33105"/>
                        <a14:foregroundMark x1="98507" y1="31641" x2="98507" y2="31641"/>
                        <a14:foregroundMark x1="99254" y1="32910" x2="99254" y2="32910"/>
                        <a14:foregroundMark x1="99787" y1="33203" x2="99787" y2="33203"/>
                        <a14:foregroundMark x1="86141" y1="13477" x2="86141" y2="13477"/>
                        <a14:foregroundMark x1="85928" y1="13477" x2="85394" y2="13477"/>
                        <a14:foregroundMark x1="79638" y1="11719" x2="79638" y2="11719"/>
                        <a14:foregroundMark x1="81983" y1="13867" x2="82836" y2="14844"/>
                        <a14:foregroundMark x1="85394" y1="14844" x2="85394" y2="14844"/>
                        <a14:foregroundMark x1="85714" y1="13672" x2="85714" y2="13672"/>
                        <a14:foregroundMark x1="82303" y1="12988" x2="81450" y2="13379"/>
                        <a14:foregroundMark x1="80704" y1="13379" x2="80704" y2="13379"/>
                        <a14:foregroundMark x1="79424" y1="13672" x2="78358" y2="13672"/>
                        <a14:foregroundMark x1="77825" y1="12988" x2="77825" y2="12988"/>
                        <a14:foregroundMark x1="79638" y1="12305" x2="81130" y2="12500"/>
                        <a14:foregroundMark x1="81663" y1="12500" x2="81663" y2="12500"/>
                        <a14:foregroundMark x1="82303" y1="13379" x2="84009" y2="14160"/>
                        <a14:foregroundMark x1="85075" y1="14453" x2="85608" y2="14844"/>
                        <a14:foregroundMark x1="86674" y1="15137" x2="87420" y2="15332"/>
                        <a14:foregroundMark x1="86141" y1="15332" x2="85394" y2="15332"/>
                        <a14:foregroundMark x1="84648" y1="13867" x2="83795" y2="12695"/>
                        <a14:foregroundMark x1="81663" y1="10742" x2="80384" y2="10742"/>
                        <a14:foregroundMark x1="80384" y1="12695" x2="80384" y2="12695"/>
                        <a14:foregroundMark x1="80171" y1="12695" x2="79424" y2="13379"/>
                        <a14:foregroundMark x1="79318" y1="13672" x2="79318" y2="13672"/>
                        <a14:foregroundMark x1="79318" y1="13965" x2="79957" y2="13965"/>
                        <a14:foregroundMark x1="81130" y1="13867" x2="83262" y2="13672"/>
                        <a14:foregroundMark x1="84328" y1="13184" x2="84861" y2="12988"/>
                        <a14:foregroundMark x1="84861" y1="12988" x2="85608" y2="13965"/>
                        <a14:foregroundMark x1="85608" y1="14160" x2="85714" y2="15332"/>
                        <a14:foregroundMark x1="86141" y1="15820" x2="86247" y2="16504"/>
                        <a14:foregroundMark x1="86461" y1="16504" x2="86461" y2="16504"/>
                        <a14:foregroundMark x1="87207" y1="16309" x2="87207" y2="16309"/>
                        <a14:foregroundMark x1="86674" y1="14453" x2="86674" y2="14453"/>
                        <a14:foregroundMark x1="86674" y1="14453" x2="86674" y2="14453"/>
                        <a14:foregroundMark x1="86674" y1="14355" x2="86674" y2="14355"/>
                        <a14:foregroundMark x1="85394" y1="13379" x2="85394" y2="13379"/>
                        <a14:foregroundMark x1="85394" y1="13379" x2="85394" y2="13379"/>
                        <a14:foregroundMark x1="83582" y1="12695" x2="83582" y2="12695"/>
                        <a14:foregroundMark x1="82836" y1="12695" x2="82836" y2="12695"/>
                        <a14:foregroundMark x1="81983" y1="12695" x2="81983" y2="12695"/>
                        <a14:foregroundMark x1="67804" y1="13867" x2="67804" y2="13867"/>
                        <a14:foregroundMark x1="67484" y1="13965" x2="66205" y2="15137"/>
                        <a14:foregroundMark x1="66205" y1="16113" x2="66205" y2="16797"/>
                        <a14:foregroundMark x1="66738" y1="16602" x2="66738" y2="16602"/>
                        <a14:foregroundMark x1="66738" y1="14453" x2="66738" y2="14453"/>
                        <a14:foregroundMark x1="67591" y1="13672" x2="68124" y2="13477"/>
                        <a14:foregroundMark x1="69190" y1="12988" x2="70682" y2="12988"/>
                        <a14:foregroundMark x1="71215" y1="12988" x2="71215" y2="12988"/>
                        <a14:foregroundMark x1="71535" y1="12988" x2="72281" y2="13672"/>
                        <a14:foregroundMark x1="73028" y1="13672" x2="73348" y2="14160"/>
                        <a14:foregroundMark x1="73667" y1="14648" x2="74307" y2="15137"/>
                        <a14:foregroundMark x1="74627" y1="15137" x2="74627" y2="15137"/>
                        <a14:foregroundMark x1="74840" y1="15332" x2="74840" y2="15332"/>
                        <a14:foregroundMark x1="74094" y1="12695" x2="74094" y2="12695"/>
                        <a14:foregroundMark x1="74094" y1="12695" x2="74094" y2="12695"/>
                        <a14:foregroundMark x1="22708" y1="92480" x2="22708" y2="92480"/>
                        <a14:foregroundMark x1="22708" y1="95996" x2="22708" y2="95996"/>
                        <a14:foregroundMark x1="22708" y1="93848" x2="22708" y2="93848"/>
                        <a14:foregroundMark x1="22175" y1="92188" x2="22175" y2="92188"/>
                        <a14:foregroundMark x1="22175" y1="91992" x2="22175" y2="91992"/>
                        <a14:foregroundMark x1="23454" y1="96094" x2="23454" y2="96094"/>
                        <a14:foregroundMark x1="23454" y1="96094" x2="23241" y2="94629"/>
                        <a14:foregroundMark x1="22495" y1="91211" x2="22495" y2="91211"/>
                        <a14:foregroundMark x1="22281" y1="91016" x2="22281" y2="91016"/>
                        <a14:foregroundMark x1="32409" y1="90820" x2="32409" y2="90820"/>
                        <a14:foregroundMark x1="32409" y1="92969" x2="32409" y2="92969"/>
                        <a14:foregroundMark x1="31983" y1="92383" x2="31983" y2="92383"/>
                        <a14:foregroundMark x1="31130" y1="91016" x2="31130" y2="91016"/>
                        <a14:foregroundMark x1="31130" y1="91016" x2="31130" y2="91016"/>
                        <a14:foregroundMark x1="30917" y1="91699" x2="30917" y2="92871"/>
                        <a14:foregroundMark x1="30917" y1="92871" x2="30917" y2="92871"/>
                        <a14:foregroundMark x1="31343" y1="92871" x2="32409" y2="92871"/>
                        <a14:foregroundMark x1="32942" y1="92480" x2="32942" y2="92480"/>
                        <a14:foregroundMark x1="35394" y1="92480" x2="35394" y2="92480"/>
                        <a14:foregroundMark x1="47655" y1="95313" x2="47655" y2="95313"/>
                        <a14:foregroundMark x1="47974" y1="96484" x2="47655" y2="97168"/>
                        <a14:foregroundMark x1="47122" y1="97168" x2="46375" y2="97168"/>
                        <a14:foregroundMark x1="45309" y1="95996" x2="45309" y2="95996"/>
                        <a14:foregroundMark x1="50000" y1="95801" x2="50000" y2="95801"/>
                        <a14:foregroundMark x1="49254" y1="95117" x2="49254" y2="95117"/>
                        <a14:foregroundMark x1="47974" y1="93652" x2="47441" y2="93652"/>
                        <a14:foregroundMark x1="46588" y1="93359" x2="46588" y2="92383"/>
                        <a14:foregroundMark x1="46588" y1="91016" x2="46588" y2="91016"/>
                        <a14:foregroundMark x1="46588" y1="91016" x2="46588" y2="91016"/>
                        <a14:foregroundMark x1="47441" y1="93652" x2="47441" y2="93652"/>
                        <a14:foregroundMark x1="47441" y1="94141" x2="47441" y2="94141"/>
                        <a14:foregroundMark x1="47441" y1="94141" x2="47441" y2="94141"/>
                        <a14:foregroundMark x1="57143" y1="95508" x2="57143" y2="95508"/>
                        <a14:foregroundMark x1="57356" y1="95508" x2="58102" y2="95313"/>
                        <a14:foregroundMark x1="58422" y1="95117" x2="59168" y2="94629"/>
                        <a14:foregroundMark x1="59915" y1="94629" x2="60768" y2="95117"/>
                        <a14:foregroundMark x1="60981" y1="95117" x2="60981" y2="95117"/>
                        <a14:foregroundMark x1="60981" y1="95117" x2="60981" y2="95117"/>
                        <a14:foregroundMark x1="59701" y1="94531" x2="59701" y2="94531"/>
                        <a14:foregroundMark x1="58635" y1="92871" x2="58635" y2="92871"/>
                        <a14:foregroundMark x1="58316" y1="91992" x2="58316" y2="91992"/>
                        <a14:foregroundMark x1="57889" y1="91504" x2="57889" y2="91504"/>
                        <a14:foregroundMark x1="57676" y1="91211" x2="57676" y2="91211"/>
                        <a14:foregroundMark x1="58422" y1="94336" x2="58422" y2="94336"/>
                        <a14:foregroundMark x1="47655" y1="95605" x2="47655" y2="95605"/>
                        <a14:foregroundMark x1="47335" y1="97168" x2="47335" y2="97168"/>
                        <a14:foregroundMark x1="50000" y1="95313" x2="50000" y2="95313"/>
                        <a14:foregroundMark x1="46588" y1="97266" x2="46588" y2="97266"/>
                        <a14:foregroundMark x1="58422" y1="97168" x2="58422" y2="97168"/>
                        <a14:foregroundMark x1="61301" y1="96973" x2="61301" y2="96973"/>
                        <a14:foregroundMark x1="60235" y1="97461" x2="60235" y2="97461"/>
                        <a14:foregroundMark x1="57889" y1="96777" x2="57889" y2="96777"/>
                        <a14:foregroundMark x1="60554" y1="97754" x2="60554" y2="97754"/>
                        <a14:foregroundMark x1="61727" y1="97656" x2="61727" y2="97656"/>
                        <a14:foregroundMark x1="85075" y1="8789" x2="85075" y2="8789"/>
                        <a14:foregroundMark x1="83689" y1="7617" x2="83689" y2="7617"/>
                        <a14:foregroundMark x1="52665" y1="61523" x2="52665" y2="61523"/>
                        <a14:foregroundMark x1="52665" y1="61914" x2="52665" y2="61914"/>
                        <a14:foregroundMark x1="52452" y1="62305" x2="52452" y2="62305"/>
                        <a14:foregroundMark x1="52452" y1="61719" x2="52452" y2="61719"/>
                        <a14:foregroundMark x1="52878" y1="61426" x2="52878" y2="61426"/>
                        <a14:foregroundMark x1="53198" y1="60547" x2="53198" y2="60547"/>
                        <a14:foregroundMark x1="53198" y1="59961" x2="53198" y2="59961"/>
                        <a14:foregroundMark x1="53731" y1="60254" x2="53731" y2="60254"/>
                        <a14:foregroundMark x1="52985" y1="60938" x2="52985" y2="60938"/>
                        <a14:foregroundMark x1="52559" y1="61426" x2="52452" y2="62012"/>
                        <a14:foregroundMark x1="52452" y1="62012" x2="52452" y2="62012"/>
                        <a14:foregroundMark x1="52665" y1="62012" x2="52665" y2="62012"/>
                        <a14:foregroundMark x1="52665" y1="61133" x2="52665" y2="61133"/>
                        <a14:foregroundMark x1="53305" y1="59668" x2="53305" y2="59668"/>
                        <a14:foregroundMark x1="13326" y1="61719" x2="13326" y2="61719"/>
                        <a14:foregroundMark x1="13220" y1="61719" x2="13220" y2="61719"/>
                        <a14:foregroundMark x1="13220" y1="61719" x2="13220" y2="61719"/>
                        <a14:foregroundMark x1="16844" y1="57813" x2="16844" y2="57813"/>
                        <a14:foregroundMark x1="16525" y1="57813" x2="16525" y2="57813"/>
                        <a14:foregroundMark x1="27505" y1="92969" x2="27505" y2="92969"/>
                        <a14:foregroundMark x1="27505" y1="92871" x2="27505" y2="92871"/>
                        <a14:foregroundMark x1="27399" y1="92578" x2="27399" y2="92578"/>
                        <a14:foregroundMark x1="27399" y1="92871" x2="27399" y2="92871"/>
                        <a14:foregroundMark x1="49360" y1="98828" x2="49360" y2="98828"/>
                        <a14:foregroundMark x1="47974" y1="98438" x2="47974" y2="98438"/>
                        <a14:backgroundMark x1="52452" y1="62012" x2="52452" y2="62012"/>
                        <a14:backgroundMark x1="52452" y1="62305" x2="52452" y2="62305"/>
                        <a14:backgroundMark x1="52452" y1="62402" x2="52452" y2="62988"/>
                        <a14:backgroundMark x1="52452" y1="62988" x2="52452" y2="62988"/>
                        <a14:backgroundMark x1="52452" y1="62793" x2="52452" y2="62793"/>
                        <a14:backgroundMark x1="53198" y1="61230" x2="53198" y2="61230"/>
                        <a14:backgroundMark x1="53092" y1="60645" x2="53092" y2="60645"/>
                        <a14:backgroundMark x1="52559" y1="61816" x2="52559" y2="61816"/>
                        <a14:backgroundMark x1="52985" y1="61230" x2="52985" y2="61230"/>
                        <a14:backgroundMark x1="52985" y1="60938" x2="52985" y2="60938"/>
                        <a14:backgroundMark x1="52985" y1="60645" x2="52985" y2="60645"/>
                        <a14:backgroundMark x1="53305" y1="59961" x2="53305" y2="59961"/>
                        <a14:backgroundMark x1="52985" y1="60254" x2="52985" y2="60254"/>
                        <a14:backgroundMark x1="52772" y1="61621" x2="52772" y2="61621"/>
                        <a14:backgroundMark x1="52559" y1="61523" x2="52559" y2="61523"/>
                        <a14:backgroundMark x1="53305" y1="59863" x2="53305" y2="59863"/>
                        <a14:backgroundMark x1="53412" y1="59277" x2="53412" y2="59277"/>
                        <a14:backgroundMark x1="53412" y1="59668" x2="53412" y2="59668"/>
                        <a14:backgroundMark x1="52665" y1="62109" x2="52665" y2="62109"/>
                        <a14:backgroundMark x1="52665" y1="62109" x2="52665" y2="62109"/>
                        <a14:backgroundMark x1="52345" y1="61816" x2="52345" y2="61816"/>
                        <a14:backgroundMark x1="52665" y1="61230" x2="52665" y2="61230"/>
                        <a14:backgroundMark x1="52772" y1="61426" x2="52772" y2="61426"/>
                        <a14:backgroundMark x1="53092" y1="59961" x2="53092" y2="59961"/>
                        <a14:backgroundMark x1="53092" y1="60547" x2="53092" y2="60547"/>
                        <a14:backgroundMark x1="53198" y1="59570" x2="53198" y2="59570"/>
                        <a14:backgroundMark x1="53518" y1="58691" x2="53518" y2="58691"/>
                        <a14:backgroundMark x1="53731" y1="58301" x2="53731" y2="58301"/>
                        <a14:backgroundMark x1="27399" y1="92676" x2="27399" y2="92676"/>
                        <a14:backgroundMark x1="27399" y1="92578" x2="27399" y2="92578"/>
                        <a14:backgroundMark x1="27612" y1="93066" x2="27612" y2="93066"/>
                        <a14:backgroundMark x1="27505" y1="92969" x2="27505" y2="92969"/>
                        <a14:backgroundMark x1="16631" y1="58203" x2="16631" y2="58203"/>
                        <a14:backgroundMark x1="16631" y1="57715" x2="16631" y2="57715"/>
                        <a14:backgroundMark x1="16525" y1="57910" x2="16525" y2="57910"/>
                        <a14:backgroundMark x1="13113" y1="61523" x2="13113" y2="61523"/>
                        <a14:backgroundMark x1="13220" y1="61719" x2="13220" y2="6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8219" y="2345131"/>
            <a:ext cx="1318145" cy="139360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386D70F-656E-4DD4-9FBB-AF73B38861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18" b="98828" l="9915" r="99787">
                        <a14:foregroundMark x1="68870" y1="14160" x2="68870" y2="14160"/>
                        <a14:foregroundMark x1="67591" y1="13379" x2="67591" y2="13379"/>
                        <a14:foregroundMark x1="67484" y1="13379" x2="67484" y2="13379"/>
                        <a14:foregroundMark x1="67484" y1="13379" x2="67484" y2="13379"/>
                        <a14:foregroundMark x1="67271" y1="12793" x2="67271" y2="12793"/>
                        <a14:foregroundMark x1="65458" y1="10059" x2="65458" y2="10059"/>
                        <a14:foregroundMark x1="65245" y1="10059" x2="65245" y2="10059"/>
                        <a14:foregroundMark x1="65245" y1="10059" x2="65245" y2="10059"/>
                        <a14:foregroundMark x1="65245" y1="9863" x2="64606" y2="9668"/>
                        <a14:foregroundMark x1="62900" y1="7617" x2="62900" y2="7617"/>
                        <a14:foregroundMark x1="62367" y1="6934" x2="62367" y2="6934"/>
                        <a14:foregroundMark x1="61727" y1="6055" x2="61727" y2="6055"/>
                        <a14:foregroundMark x1="58422" y1="3418" x2="58422" y2="3418"/>
                        <a14:foregroundMark x1="58422" y1="3418" x2="58422" y2="3418"/>
                        <a14:foregroundMark x1="64606" y1="11035" x2="66205" y2="12695"/>
                        <a14:foregroundMark x1="69190" y1="16309" x2="70896" y2="19434"/>
                        <a14:foregroundMark x1="71002" y1="20410" x2="73028" y2="25195"/>
                        <a14:foregroundMark x1="73134" y1="25977" x2="75480" y2="34570"/>
                        <a14:foregroundMark x1="75480" y1="34570" x2="75480" y2="34570"/>
                        <a14:foregroundMark x1="75480" y1="34570" x2="75480" y2="34570"/>
                        <a14:foregroundMark x1="75480" y1="34570" x2="77825" y2="33398"/>
                        <a14:foregroundMark x1="81237" y1="30078" x2="82836" y2="28809"/>
                        <a14:foregroundMark x1="85394" y1="25879" x2="85394" y2="25879"/>
                        <a14:foregroundMark x1="86141" y1="24512" x2="86247" y2="23730"/>
                        <a14:foregroundMark x1="86887" y1="20117" x2="86887" y2="20117"/>
                        <a14:foregroundMark x1="86887" y1="20117" x2="85608" y2="20703"/>
                        <a14:foregroundMark x1="83475" y1="23730" x2="82836" y2="24707"/>
                        <a14:foregroundMark x1="82836" y1="24707" x2="82836" y2="24707"/>
                        <a14:foregroundMark x1="76013" y1="27832" x2="72281" y2="29102"/>
                        <a14:foregroundMark x1="63859" y1="29102" x2="63859" y2="30078"/>
                        <a14:foregroundMark x1="67058" y1="30078" x2="68870" y2="30078"/>
                        <a14:foregroundMark x1="73348" y1="30469" x2="79318" y2="33203"/>
                        <a14:foregroundMark x1="81983" y1="33594" x2="85075" y2="33789"/>
                        <a14:foregroundMark x1="86887" y1="33789" x2="88273" y2="34375"/>
                        <a14:foregroundMark x1="90618" y1="34375" x2="92751" y2="35742"/>
                        <a14:foregroundMark x1="92751" y1="35742" x2="92751" y2="35742"/>
                        <a14:foregroundMark x1="93497" y1="34375" x2="93497" y2="33203"/>
                        <a14:foregroundMark x1="91684" y1="29102" x2="91684" y2="29102"/>
                        <a14:foregroundMark x1="91684" y1="29102" x2="91684" y2="29102"/>
                        <a14:foregroundMark x1="89872" y1="27344" x2="86887" y2="33594"/>
                        <a14:foregroundMark x1="86674" y1="33789" x2="86887" y2="34277"/>
                        <a14:foregroundMark x1="88060" y1="35059" x2="89552" y2="37695"/>
                        <a14:foregroundMark x1="89552" y1="37695" x2="89552" y2="37695"/>
                        <a14:foregroundMark x1="91684" y1="34375" x2="91684" y2="34375"/>
                        <a14:foregroundMark x1="91684" y1="33789" x2="91684" y2="33789"/>
                        <a14:foregroundMark x1="92004" y1="32617" x2="90832" y2="33594"/>
                        <a14:foregroundMark x1="89552" y1="35352" x2="89019" y2="36523"/>
                        <a14:foregroundMark x1="88060" y1="37402" x2="86994" y2="39160"/>
                        <a14:foregroundMark x1="90405" y1="39355" x2="93817" y2="39355"/>
                        <a14:foregroundMark x1="94563" y1="38965" x2="94563" y2="38965"/>
                        <a14:foregroundMark x1="94243" y1="38965" x2="93710" y2="38965"/>
                        <a14:foregroundMark x1="93284" y1="38965" x2="93284" y2="38965"/>
                        <a14:foregroundMark x1="95629" y1="35254" x2="95629" y2="35254"/>
                        <a14:foregroundMark x1="95629" y1="34863" x2="95629" y2="34863"/>
                        <a14:foregroundMark x1="95629" y1="33887" x2="95629" y2="33887"/>
                        <a14:foregroundMark x1="95629" y1="31445" x2="95629" y2="31445"/>
                        <a14:foregroundMark x1="96162" y1="31445" x2="96908" y2="32617"/>
                        <a14:foregroundMark x1="96908" y1="33105" x2="96908" y2="33789"/>
                        <a14:foregroundMark x1="96908" y1="34766" x2="96908" y2="35742"/>
                        <a14:foregroundMark x1="97228" y1="33398" x2="97228" y2="33398"/>
                        <a14:foregroundMark x1="98827" y1="32910" x2="98827" y2="32910"/>
                        <a14:foregroundMark x1="98827" y1="33105" x2="97974" y2="33789"/>
                        <a14:foregroundMark x1="94883" y1="35352" x2="94350" y2="35840"/>
                        <a14:foregroundMark x1="94776" y1="28809" x2="94776" y2="28809"/>
                        <a14:foregroundMark x1="95096" y1="28809" x2="95842" y2="30469"/>
                        <a14:foregroundMark x1="96695" y1="32617" x2="96695" y2="33789"/>
                        <a14:foregroundMark x1="96695" y1="34277" x2="96695" y2="34277"/>
                        <a14:foregroundMark x1="96588" y1="34570" x2="96588" y2="34570"/>
                        <a14:foregroundMark x1="96588" y1="31445" x2="96588" y2="31445"/>
                        <a14:foregroundMark x1="96375" y1="30273" x2="96375" y2="30273"/>
                        <a14:foregroundMark x1="96588" y1="32227" x2="96588" y2="33203"/>
                        <a14:foregroundMark x1="96588" y1="35352" x2="96695" y2="36523"/>
                        <a14:foregroundMark x1="97122" y1="34570" x2="97122" y2="34570"/>
                        <a14:foregroundMark x1="97228" y1="32422" x2="97228" y2="32422"/>
                        <a14:foregroundMark x1="97441" y1="31445" x2="97441" y2="31445"/>
                        <a14:foregroundMark x1="97441" y1="31250" x2="97441" y2="31250"/>
                        <a14:foregroundMark x1="98507" y1="33398" x2="98827" y2="33887"/>
                        <a14:foregroundMark x1="98827" y1="34082" x2="98827" y2="34082"/>
                        <a14:foregroundMark x1="97974" y1="31445" x2="97974" y2="31445"/>
                        <a14:foregroundMark x1="96162" y1="28613" x2="96162" y2="28613"/>
                        <a14:foregroundMark x1="96162" y1="28613" x2="95096" y2="29297"/>
                        <a14:foregroundMark x1="94883" y1="31738" x2="94883" y2="33398"/>
                        <a14:foregroundMark x1="94883" y1="33398" x2="95309" y2="35352"/>
                        <a14:foregroundMark x1="95416" y1="35352" x2="95416" y2="35352"/>
                        <a14:foregroundMark x1="95629" y1="32715" x2="96162" y2="31641"/>
                        <a14:foregroundMark x1="96695" y1="28809" x2="96695" y2="28809"/>
                        <a14:foregroundMark x1="96695" y1="30469" x2="96695" y2="31250"/>
                        <a14:foregroundMark x1="96695" y1="31934" x2="97441" y2="33594"/>
                        <a14:foregroundMark x1="97974" y1="34277" x2="98294" y2="35059"/>
                        <a14:foregroundMark x1="98827" y1="35059" x2="99787" y2="35059"/>
                        <a14:foregroundMark x1="99787" y1="34375" x2="99787" y2="34375"/>
                        <a14:foregroundMark x1="98827" y1="33203" x2="98827" y2="33203"/>
                        <a14:foregroundMark x1="98827" y1="33203" x2="98827" y2="33203"/>
                        <a14:foregroundMark x1="98507" y1="32910" x2="97974" y2="32910"/>
                        <a14:foregroundMark x1="97441" y1="32227" x2="97441" y2="32227"/>
                        <a14:foregroundMark x1="96908" y1="31445" x2="96908" y2="31445"/>
                        <a14:foregroundMark x1="96908" y1="29590" x2="96908" y2="29590"/>
                        <a14:foregroundMark x1="96375" y1="29590" x2="94776" y2="32715"/>
                        <a14:foregroundMark x1="94776" y1="32715" x2="94563" y2="34766"/>
                        <a14:foregroundMark x1="94563" y1="34766" x2="94776" y2="36523"/>
                        <a14:foregroundMark x1="98294" y1="32910" x2="98294" y2="32910"/>
                        <a14:foregroundMark x1="98507" y1="33105" x2="98507" y2="33105"/>
                        <a14:foregroundMark x1="98507" y1="31641" x2="98507" y2="31641"/>
                        <a14:foregroundMark x1="99254" y1="32910" x2="99254" y2="32910"/>
                        <a14:foregroundMark x1="99787" y1="33203" x2="99787" y2="33203"/>
                        <a14:foregroundMark x1="86141" y1="13477" x2="86141" y2="13477"/>
                        <a14:foregroundMark x1="85928" y1="13477" x2="85394" y2="13477"/>
                        <a14:foregroundMark x1="79638" y1="11719" x2="79638" y2="11719"/>
                        <a14:foregroundMark x1="81983" y1="13867" x2="82836" y2="14844"/>
                        <a14:foregroundMark x1="85394" y1="14844" x2="85394" y2="14844"/>
                        <a14:foregroundMark x1="85714" y1="13672" x2="85714" y2="13672"/>
                        <a14:foregroundMark x1="82303" y1="12988" x2="81450" y2="13379"/>
                        <a14:foregroundMark x1="80704" y1="13379" x2="80704" y2="13379"/>
                        <a14:foregroundMark x1="79424" y1="13672" x2="78358" y2="13672"/>
                        <a14:foregroundMark x1="77825" y1="12988" x2="77825" y2="12988"/>
                        <a14:foregroundMark x1="79638" y1="12305" x2="81130" y2="12500"/>
                        <a14:foregroundMark x1="81663" y1="12500" x2="81663" y2="12500"/>
                        <a14:foregroundMark x1="82303" y1="13379" x2="84009" y2="14160"/>
                        <a14:foregroundMark x1="85075" y1="14453" x2="85608" y2="14844"/>
                        <a14:foregroundMark x1="86674" y1="15137" x2="87420" y2="15332"/>
                        <a14:foregroundMark x1="86141" y1="15332" x2="85394" y2="15332"/>
                        <a14:foregroundMark x1="84648" y1="13867" x2="83795" y2="12695"/>
                        <a14:foregroundMark x1="81663" y1="10742" x2="80384" y2="10742"/>
                        <a14:foregroundMark x1="80384" y1="12695" x2="80384" y2="12695"/>
                        <a14:foregroundMark x1="80171" y1="12695" x2="79424" y2="13379"/>
                        <a14:foregroundMark x1="79318" y1="13672" x2="79318" y2="13672"/>
                        <a14:foregroundMark x1="79318" y1="13965" x2="79957" y2="13965"/>
                        <a14:foregroundMark x1="81130" y1="13867" x2="83262" y2="13672"/>
                        <a14:foregroundMark x1="84328" y1="13184" x2="84861" y2="12988"/>
                        <a14:foregroundMark x1="84861" y1="12988" x2="85608" y2="13965"/>
                        <a14:foregroundMark x1="85608" y1="14160" x2="85714" y2="15332"/>
                        <a14:foregroundMark x1="86141" y1="15820" x2="86247" y2="16504"/>
                        <a14:foregroundMark x1="86461" y1="16504" x2="86461" y2="16504"/>
                        <a14:foregroundMark x1="87207" y1="16309" x2="87207" y2="16309"/>
                        <a14:foregroundMark x1="86674" y1="14453" x2="86674" y2="14453"/>
                        <a14:foregroundMark x1="86674" y1="14453" x2="86674" y2="14453"/>
                        <a14:foregroundMark x1="86674" y1="14355" x2="86674" y2="14355"/>
                        <a14:foregroundMark x1="85394" y1="13379" x2="85394" y2="13379"/>
                        <a14:foregroundMark x1="85394" y1="13379" x2="85394" y2="13379"/>
                        <a14:foregroundMark x1="83582" y1="12695" x2="83582" y2="12695"/>
                        <a14:foregroundMark x1="82836" y1="12695" x2="82836" y2="12695"/>
                        <a14:foregroundMark x1="81983" y1="12695" x2="81983" y2="12695"/>
                        <a14:foregroundMark x1="67804" y1="13867" x2="67804" y2="13867"/>
                        <a14:foregroundMark x1="67484" y1="13965" x2="66205" y2="15137"/>
                        <a14:foregroundMark x1="66205" y1="16113" x2="66205" y2="16797"/>
                        <a14:foregroundMark x1="66738" y1="16602" x2="66738" y2="16602"/>
                        <a14:foregroundMark x1="66738" y1="14453" x2="66738" y2="14453"/>
                        <a14:foregroundMark x1="67591" y1="13672" x2="68124" y2="13477"/>
                        <a14:foregroundMark x1="69190" y1="12988" x2="70682" y2="12988"/>
                        <a14:foregroundMark x1="71215" y1="12988" x2="71215" y2="12988"/>
                        <a14:foregroundMark x1="71535" y1="12988" x2="72281" y2="13672"/>
                        <a14:foregroundMark x1="73028" y1="13672" x2="73348" y2="14160"/>
                        <a14:foregroundMark x1="73667" y1="14648" x2="74307" y2="15137"/>
                        <a14:foregroundMark x1="74627" y1="15137" x2="74627" y2="15137"/>
                        <a14:foregroundMark x1="74840" y1="15332" x2="74840" y2="15332"/>
                        <a14:foregroundMark x1="74094" y1="12695" x2="74094" y2="12695"/>
                        <a14:foregroundMark x1="74094" y1="12695" x2="74094" y2="12695"/>
                        <a14:foregroundMark x1="22708" y1="92480" x2="22708" y2="92480"/>
                        <a14:foregroundMark x1="22708" y1="95996" x2="22708" y2="95996"/>
                        <a14:foregroundMark x1="22708" y1="93848" x2="22708" y2="93848"/>
                        <a14:foregroundMark x1="22175" y1="92188" x2="22175" y2="92188"/>
                        <a14:foregroundMark x1="22175" y1="91992" x2="22175" y2="91992"/>
                        <a14:foregroundMark x1="23454" y1="96094" x2="23454" y2="96094"/>
                        <a14:foregroundMark x1="23454" y1="96094" x2="23241" y2="94629"/>
                        <a14:foregroundMark x1="22495" y1="91211" x2="22495" y2="91211"/>
                        <a14:foregroundMark x1="22281" y1="91016" x2="22281" y2="91016"/>
                        <a14:foregroundMark x1="32409" y1="90820" x2="32409" y2="90820"/>
                        <a14:foregroundMark x1="32409" y1="92969" x2="32409" y2="92969"/>
                        <a14:foregroundMark x1="31983" y1="92383" x2="31983" y2="92383"/>
                        <a14:foregroundMark x1="31130" y1="91016" x2="31130" y2="91016"/>
                        <a14:foregroundMark x1="31130" y1="91016" x2="31130" y2="91016"/>
                        <a14:foregroundMark x1="30917" y1="91699" x2="30917" y2="92871"/>
                        <a14:foregroundMark x1="30917" y1="92871" x2="30917" y2="92871"/>
                        <a14:foregroundMark x1="31343" y1="92871" x2="32409" y2="92871"/>
                        <a14:foregroundMark x1="32942" y1="92480" x2="32942" y2="92480"/>
                        <a14:foregroundMark x1="35394" y1="92480" x2="35394" y2="92480"/>
                        <a14:foregroundMark x1="47655" y1="95313" x2="47655" y2="95313"/>
                        <a14:foregroundMark x1="47974" y1="96484" x2="47655" y2="97168"/>
                        <a14:foregroundMark x1="47122" y1="97168" x2="46375" y2="97168"/>
                        <a14:foregroundMark x1="45309" y1="95996" x2="45309" y2="95996"/>
                        <a14:foregroundMark x1="50000" y1="95801" x2="50000" y2="95801"/>
                        <a14:foregroundMark x1="49254" y1="95117" x2="49254" y2="95117"/>
                        <a14:foregroundMark x1="47974" y1="93652" x2="47441" y2="93652"/>
                        <a14:foregroundMark x1="46588" y1="93359" x2="46588" y2="92383"/>
                        <a14:foregroundMark x1="46588" y1="91016" x2="46588" y2="91016"/>
                        <a14:foregroundMark x1="46588" y1="91016" x2="46588" y2="91016"/>
                        <a14:foregroundMark x1="47441" y1="93652" x2="47441" y2="93652"/>
                        <a14:foregroundMark x1="47441" y1="94141" x2="47441" y2="94141"/>
                        <a14:foregroundMark x1="47441" y1="94141" x2="47441" y2="94141"/>
                        <a14:foregroundMark x1="57143" y1="95508" x2="57143" y2="95508"/>
                        <a14:foregroundMark x1="57356" y1="95508" x2="58102" y2="95313"/>
                        <a14:foregroundMark x1="58422" y1="95117" x2="59168" y2="94629"/>
                        <a14:foregroundMark x1="59915" y1="94629" x2="60768" y2="95117"/>
                        <a14:foregroundMark x1="60981" y1="95117" x2="60981" y2="95117"/>
                        <a14:foregroundMark x1="60981" y1="95117" x2="60981" y2="95117"/>
                        <a14:foregroundMark x1="59701" y1="94531" x2="59701" y2="94531"/>
                        <a14:foregroundMark x1="58635" y1="92871" x2="58635" y2="92871"/>
                        <a14:foregroundMark x1="58316" y1="91992" x2="58316" y2="91992"/>
                        <a14:foregroundMark x1="57889" y1="91504" x2="57889" y2="91504"/>
                        <a14:foregroundMark x1="57676" y1="91211" x2="57676" y2="91211"/>
                        <a14:foregroundMark x1="58422" y1="94336" x2="58422" y2="94336"/>
                        <a14:foregroundMark x1="47655" y1="95605" x2="47655" y2="95605"/>
                        <a14:foregroundMark x1="47335" y1="97168" x2="47335" y2="97168"/>
                        <a14:foregroundMark x1="50000" y1="95313" x2="50000" y2="95313"/>
                        <a14:foregroundMark x1="46588" y1="97266" x2="46588" y2="97266"/>
                        <a14:foregroundMark x1="58422" y1="97168" x2="58422" y2="97168"/>
                        <a14:foregroundMark x1="61301" y1="96973" x2="61301" y2="96973"/>
                        <a14:foregroundMark x1="60235" y1="97461" x2="60235" y2="97461"/>
                        <a14:foregroundMark x1="57889" y1="96777" x2="57889" y2="96777"/>
                        <a14:foregroundMark x1="60554" y1="97754" x2="60554" y2="97754"/>
                        <a14:foregroundMark x1="61727" y1="97656" x2="61727" y2="97656"/>
                        <a14:foregroundMark x1="85075" y1="8789" x2="85075" y2="8789"/>
                        <a14:foregroundMark x1="83689" y1="7617" x2="83689" y2="7617"/>
                        <a14:foregroundMark x1="52665" y1="61523" x2="52665" y2="61523"/>
                        <a14:foregroundMark x1="52665" y1="61914" x2="52665" y2="61914"/>
                        <a14:foregroundMark x1="52452" y1="62305" x2="52452" y2="62305"/>
                        <a14:foregroundMark x1="52452" y1="61719" x2="52452" y2="61719"/>
                        <a14:foregroundMark x1="52878" y1="61426" x2="52878" y2="61426"/>
                        <a14:foregroundMark x1="53198" y1="60547" x2="53198" y2="60547"/>
                        <a14:foregroundMark x1="53198" y1="59961" x2="53198" y2="59961"/>
                        <a14:foregroundMark x1="53731" y1="60254" x2="53731" y2="60254"/>
                        <a14:foregroundMark x1="52985" y1="60938" x2="52985" y2="60938"/>
                        <a14:foregroundMark x1="52559" y1="61426" x2="52452" y2="62012"/>
                        <a14:foregroundMark x1="52452" y1="62012" x2="52452" y2="62012"/>
                        <a14:foregroundMark x1="52665" y1="62012" x2="52665" y2="62012"/>
                        <a14:foregroundMark x1="52665" y1="61133" x2="52665" y2="61133"/>
                        <a14:foregroundMark x1="53305" y1="59668" x2="53305" y2="59668"/>
                        <a14:foregroundMark x1="13326" y1="61719" x2="13326" y2="61719"/>
                        <a14:foregroundMark x1="13220" y1="61719" x2="13220" y2="61719"/>
                        <a14:foregroundMark x1="13220" y1="61719" x2="13220" y2="61719"/>
                        <a14:foregroundMark x1="16844" y1="57813" x2="16844" y2="57813"/>
                        <a14:foregroundMark x1="16525" y1="57813" x2="16525" y2="57813"/>
                        <a14:foregroundMark x1="27505" y1="92969" x2="27505" y2="92969"/>
                        <a14:foregroundMark x1="27505" y1="92871" x2="27505" y2="92871"/>
                        <a14:foregroundMark x1="27399" y1="92578" x2="27399" y2="92578"/>
                        <a14:foregroundMark x1="27399" y1="92871" x2="27399" y2="92871"/>
                        <a14:foregroundMark x1="49360" y1="98828" x2="49360" y2="98828"/>
                        <a14:foregroundMark x1="47974" y1="98438" x2="47974" y2="98438"/>
                        <a14:backgroundMark x1="52452" y1="62012" x2="52452" y2="62012"/>
                        <a14:backgroundMark x1="52452" y1="62305" x2="52452" y2="62305"/>
                        <a14:backgroundMark x1="52452" y1="62402" x2="52452" y2="62988"/>
                        <a14:backgroundMark x1="52452" y1="62988" x2="52452" y2="62988"/>
                        <a14:backgroundMark x1="52452" y1="62793" x2="52452" y2="62793"/>
                        <a14:backgroundMark x1="53198" y1="61230" x2="53198" y2="61230"/>
                        <a14:backgroundMark x1="53092" y1="60645" x2="53092" y2="60645"/>
                        <a14:backgroundMark x1="52559" y1="61816" x2="52559" y2="61816"/>
                        <a14:backgroundMark x1="52985" y1="61230" x2="52985" y2="61230"/>
                        <a14:backgroundMark x1="52985" y1="60938" x2="52985" y2="60938"/>
                        <a14:backgroundMark x1="52985" y1="60645" x2="52985" y2="60645"/>
                        <a14:backgroundMark x1="53305" y1="59961" x2="53305" y2="59961"/>
                        <a14:backgroundMark x1="52985" y1="60254" x2="52985" y2="60254"/>
                        <a14:backgroundMark x1="52772" y1="61621" x2="52772" y2="61621"/>
                        <a14:backgroundMark x1="52559" y1="61523" x2="52559" y2="61523"/>
                        <a14:backgroundMark x1="53305" y1="59863" x2="53305" y2="59863"/>
                        <a14:backgroundMark x1="53412" y1="59277" x2="53412" y2="59277"/>
                        <a14:backgroundMark x1="53412" y1="59668" x2="53412" y2="59668"/>
                        <a14:backgroundMark x1="52665" y1="62109" x2="52665" y2="62109"/>
                        <a14:backgroundMark x1="52665" y1="62109" x2="52665" y2="62109"/>
                        <a14:backgroundMark x1="52345" y1="61816" x2="52345" y2="61816"/>
                        <a14:backgroundMark x1="52665" y1="61230" x2="52665" y2="61230"/>
                        <a14:backgroundMark x1="52772" y1="61426" x2="52772" y2="61426"/>
                        <a14:backgroundMark x1="53092" y1="59961" x2="53092" y2="59961"/>
                        <a14:backgroundMark x1="53092" y1="60547" x2="53092" y2="60547"/>
                        <a14:backgroundMark x1="53198" y1="59570" x2="53198" y2="59570"/>
                        <a14:backgroundMark x1="53518" y1="58691" x2="53518" y2="58691"/>
                        <a14:backgroundMark x1="53731" y1="58301" x2="53731" y2="58301"/>
                        <a14:backgroundMark x1="27399" y1="92676" x2="27399" y2="92676"/>
                        <a14:backgroundMark x1="27399" y1="92578" x2="27399" y2="92578"/>
                        <a14:backgroundMark x1="27612" y1="93066" x2="27612" y2="93066"/>
                        <a14:backgroundMark x1="27505" y1="92969" x2="27505" y2="92969"/>
                        <a14:backgroundMark x1="16631" y1="58203" x2="16631" y2="58203"/>
                        <a14:backgroundMark x1="16631" y1="57715" x2="16631" y2="57715"/>
                        <a14:backgroundMark x1="16525" y1="57910" x2="16525" y2="57910"/>
                        <a14:backgroundMark x1="13113" y1="61523" x2="13113" y2="61523"/>
                        <a14:backgroundMark x1="13220" y1="61719" x2="13220" y2="6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1249" y="2684060"/>
            <a:ext cx="1624199" cy="171718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6AEAFBB-7763-4624-8EAD-BB1D3E7546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18" b="98828" l="9915" r="99787">
                        <a14:foregroundMark x1="68870" y1="14160" x2="68870" y2="14160"/>
                        <a14:foregroundMark x1="67591" y1="13379" x2="67591" y2="13379"/>
                        <a14:foregroundMark x1="67484" y1="13379" x2="67484" y2="13379"/>
                        <a14:foregroundMark x1="67484" y1="13379" x2="67484" y2="13379"/>
                        <a14:foregroundMark x1="67271" y1="12793" x2="67271" y2="12793"/>
                        <a14:foregroundMark x1="65458" y1="10059" x2="65458" y2="10059"/>
                        <a14:foregroundMark x1="65245" y1="10059" x2="65245" y2="10059"/>
                        <a14:foregroundMark x1="65245" y1="10059" x2="65245" y2="10059"/>
                        <a14:foregroundMark x1="65245" y1="9863" x2="64606" y2="9668"/>
                        <a14:foregroundMark x1="62900" y1="7617" x2="62900" y2="7617"/>
                        <a14:foregroundMark x1="62367" y1="6934" x2="62367" y2="6934"/>
                        <a14:foregroundMark x1="61727" y1="6055" x2="61727" y2="6055"/>
                        <a14:foregroundMark x1="58422" y1="3418" x2="58422" y2="3418"/>
                        <a14:foregroundMark x1="58422" y1="3418" x2="58422" y2="3418"/>
                        <a14:foregroundMark x1="64606" y1="11035" x2="66205" y2="12695"/>
                        <a14:foregroundMark x1="69190" y1="16309" x2="70896" y2="19434"/>
                        <a14:foregroundMark x1="71002" y1="20410" x2="73028" y2="25195"/>
                        <a14:foregroundMark x1="73134" y1="25977" x2="75480" y2="34570"/>
                        <a14:foregroundMark x1="75480" y1="34570" x2="75480" y2="34570"/>
                        <a14:foregroundMark x1="75480" y1="34570" x2="75480" y2="34570"/>
                        <a14:foregroundMark x1="75480" y1="34570" x2="77825" y2="33398"/>
                        <a14:foregroundMark x1="81237" y1="30078" x2="82836" y2="28809"/>
                        <a14:foregroundMark x1="85394" y1="25879" x2="85394" y2="25879"/>
                        <a14:foregroundMark x1="86141" y1="24512" x2="86247" y2="23730"/>
                        <a14:foregroundMark x1="86887" y1="20117" x2="86887" y2="20117"/>
                        <a14:foregroundMark x1="86887" y1="20117" x2="85608" y2="20703"/>
                        <a14:foregroundMark x1="83475" y1="23730" x2="82836" y2="24707"/>
                        <a14:foregroundMark x1="82836" y1="24707" x2="82836" y2="24707"/>
                        <a14:foregroundMark x1="76013" y1="27832" x2="72281" y2="29102"/>
                        <a14:foregroundMark x1="63859" y1="29102" x2="63859" y2="30078"/>
                        <a14:foregroundMark x1="67058" y1="30078" x2="68870" y2="30078"/>
                        <a14:foregroundMark x1="73348" y1="30469" x2="79318" y2="33203"/>
                        <a14:foregroundMark x1="81983" y1="33594" x2="85075" y2="33789"/>
                        <a14:foregroundMark x1="86887" y1="33789" x2="88273" y2="34375"/>
                        <a14:foregroundMark x1="90618" y1="34375" x2="92751" y2="35742"/>
                        <a14:foregroundMark x1="92751" y1="35742" x2="92751" y2="35742"/>
                        <a14:foregroundMark x1="93497" y1="34375" x2="93497" y2="33203"/>
                        <a14:foregroundMark x1="91684" y1="29102" x2="91684" y2="29102"/>
                        <a14:foregroundMark x1="91684" y1="29102" x2="91684" y2="29102"/>
                        <a14:foregroundMark x1="89872" y1="27344" x2="86887" y2="33594"/>
                        <a14:foregroundMark x1="86674" y1="33789" x2="86887" y2="34277"/>
                        <a14:foregroundMark x1="88060" y1="35059" x2="89552" y2="37695"/>
                        <a14:foregroundMark x1="89552" y1="37695" x2="89552" y2="37695"/>
                        <a14:foregroundMark x1="91684" y1="34375" x2="91684" y2="34375"/>
                        <a14:foregroundMark x1="91684" y1="33789" x2="91684" y2="33789"/>
                        <a14:foregroundMark x1="92004" y1="32617" x2="90832" y2="33594"/>
                        <a14:foregroundMark x1="89552" y1="35352" x2="89019" y2="36523"/>
                        <a14:foregroundMark x1="88060" y1="37402" x2="86994" y2="39160"/>
                        <a14:foregroundMark x1="90405" y1="39355" x2="93817" y2="39355"/>
                        <a14:foregroundMark x1="94563" y1="38965" x2="94563" y2="38965"/>
                        <a14:foregroundMark x1="94243" y1="38965" x2="93710" y2="38965"/>
                        <a14:foregroundMark x1="93284" y1="38965" x2="93284" y2="38965"/>
                        <a14:foregroundMark x1="95629" y1="35254" x2="95629" y2="35254"/>
                        <a14:foregroundMark x1="95629" y1="34863" x2="95629" y2="34863"/>
                        <a14:foregroundMark x1="95629" y1="33887" x2="95629" y2="33887"/>
                        <a14:foregroundMark x1="95629" y1="31445" x2="95629" y2="31445"/>
                        <a14:foregroundMark x1="96162" y1="31445" x2="96908" y2="32617"/>
                        <a14:foregroundMark x1="96908" y1="33105" x2="96908" y2="33789"/>
                        <a14:foregroundMark x1="96908" y1="34766" x2="96908" y2="35742"/>
                        <a14:foregroundMark x1="97228" y1="33398" x2="97228" y2="33398"/>
                        <a14:foregroundMark x1="98827" y1="32910" x2="98827" y2="32910"/>
                        <a14:foregroundMark x1="98827" y1="33105" x2="97974" y2="33789"/>
                        <a14:foregroundMark x1="94883" y1="35352" x2="94350" y2="35840"/>
                        <a14:foregroundMark x1="94776" y1="28809" x2="94776" y2="28809"/>
                        <a14:foregroundMark x1="95096" y1="28809" x2="95842" y2="30469"/>
                        <a14:foregroundMark x1="96695" y1="32617" x2="96695" y2="33789"/>
                        <a14:foregroundMark x1="96695" y1="34277" x2="96695" y2="34277"/>
                        <a14:foregroundMark x1="96588" y1="34570" x2="96588" y2="34570"/>
                        <a14:foregroundMark x1="96588" y1="31445" x2="96588" y2="31445"/>
                        <a14:foregroundMark x1="96375" y1="30273" x2="96375" y2="30273"/>
                        <a14:foregroundMark x1="96588" y1="32227" x2="96588" y2="33203"/>
                        <a14:foregroundMark x1="96588" y1="35352" x2="96695" y2="36523"/>
                        <a14:foregroundMark x1="97122" y1="34570" x2="97122" y2="34570"/>
                        <a14:foregroundMark x1="97228" y1="32422" x2="97228" y2="32422"/>
                        <a14:foregroundMark x1="97441" y1="31445" x2="97441" y2="31445"/>
                        <a14:foregroundMark x1="97441" y1="31250" x2="97441" y2="31250"/>
                        <a14:foregroundMark x1="98507" y1="33398" x2="98827" y2="33887"/>
                        <a14:foregroundMark x1="98827" y1="34082" x2="98827" y2="34082"/>
                        <a14:foregroundMark x1="97974" y1="31445" x2="97974" y2="31445"/>
                        <a14:foregroundMark x1="96162" y1="28613" x2="96162" y2="28613"/>
                        <a14:foregroundMark x1="96162" y1="28613" x2="95096" y2="29297"/>
                        <a14:foregroundMark x1="94883" y1="31738" x2="94883" y2="33398"/>
                        <a14:foregroundMark x1="94883" y1="33398" x2="95309" y2="35352"/>
                        <a14:foregroundMark x1="95416" y1="35352" x2="95416" y2="35352"/>
                        <a14:foregroundMark x1="95629" y1="32715" x2="96162" y2="31641"/>
                        <a14:foregroundMark x1="96695" y1="28809" x2="96695" y2="28809"/>
                        <a14:foregroundMark x1="96695" y1="30469" x2="96695" y2="31250"/>
                        <a14:foregroundMark x1="96695" y1="31934" x2="97441" y2="33594"/>
                        <a14:foregroundMark x1="97974" y1="34277" x2="98294" y2="35059"/>
                        <a14:foregroundMark x1="98827" y1="35059" x2="99787" y2="35059"/>
                        <a14:foregroundMark x1="99787" y1="34375" x2="99787" y2="34375"/>
                        <a14:foregroundMark x1="98827" y1="33203" x2="98827" y2="33203"/>
                        <a14:foregroundMark x1="98827" y1="33203" x2="98827" y2="33203"/>
                        <a14:foregroundMark x1="98507" y1="32910" x2="97974" y2="32910"/>
                        <a14:foregroundMark x1="97441" y1="32227" x2="97441" y2="32227"/>
                        <a14:foregroundMark x1="96908" y1="31445" x2="96908" y2="31445"/>
                        <a14:foregroundMark x1="96908" y1="29590" x2="96908" y2="29590"/>
                        <a14:foregroundMark x1="96375" y1="29590" x2="94776" y2="32715"/>
                        <a14:foregroundMark x1="94776" y1="32715" x2="94563" y2="34766"/>
                        <a14:foregroundMark x1="94563" y1="34766" x2="94776" y2="36523"/>
                        <a14:foregroundMark x1="98294" y1="32910" x2="98294" y2="32910"/>
                        <a14:foregroundMark x1="98507" y1="33105" x2="98507" y2="33105"/>
                        <a14:foregroundMark x1="98507" y1="31641" x2="98507" y2="31641"/>
                        <a14:foregroundMark x1="99254" y1="32910" x2="99254" y2="32910"/>
                        <a14:foregroundMark x1="99787" y1="33203" x2="99787" y2="33203"/>
                        <a14:foregroundMark x1="86141" y1="13477" x2="86141" y2="13477"/>
                        <a14:foregroundMark x1="85928" y1="13477" x2="85394" y2="13477"/>
                        <a14:foregroundMark x1="79638" y1="11719" x2="79638" y2="11719"/>
                        <a14:foregroundMark x1="81983" y1="13867" x2="82836" y2="14844"/>
                        <a14:foregroundMark x1="85394" y1="14844" x2="85394" y2="14844"/>
                        <a14:foregroundMark x1="85714" y1="13672" x2="85714" y2="13672"/>
                        <a14:foregroundMark x1="82303" y1="12988" x2="81450" y2="13379"/>
                        <a14:foregroundMark x1="80704" y1="13379" x2="80704" y2="13379"/>
                        <a14:foregroundMark x1="79424" y1="13672" x2="78358" y2="13672"/>
                        <a14:foregroundMark x1="77825" y1="12988" x2="77825" y2="12988"/>
                        <a14:foregroundMark x1="79638" y1="12305" x2="81130" y2="12500"/>
                        <a14:foregroundMark x1="81663" y1="12500" x2="81663" y2="12500"/>
                        <a14:foregroundMark x1="82303" y1="13379" x2="84009" y2="14160"/>
                        <a14:foregroundMark x1="85075" y1="14453" x2="85608" y2="14844"/>
                        <a14:foregroundMark x1="86674" y1="15137" x2="87420" y2="15332"/>
                        <a14:foregroundMark x1="86141" y1="15332" x2="85394" y2="15332"/>
                        <a14:foregroundMark x1="84648" y1="13867" x2="83795" y2="12695"/>
                        <a14:foregroundMark x1="81663" y1="10742" x2="80384" y2="10742"/>
                        <a14:foregroundMark x1="80384" y1="12695" x2="80384" y2="12695"/>
                        <a14:foregroundMark x1="80171" y1="12695" x2="79424" y2="13379"/>
                        <a14:foregroundMark x1="79318" y1="13672" x2="79318" y2="13672"/>
                        <a14:foregroundMark x1="79318" y1="13965" x2="79957" y2="13965"/>
                        <a14:foregroundMark x1="81130" y1="13867" x2="83262" y2="13672"/>
                        <a14:foregroundMark x1="84328" y1="13184" x2="84861" y2="12988"/>
                        <a14:foregroundMark x1="84861" y1="12988" x2="85608" y2="13965"/>
                        <a14:foregroundMark x1="85608" y1="14160" x2="85714" y2="15332"/>
                        <a14:foregroundMark x1="86141" y1="15820" x2="86247" y2="16504"/>
                        <a14:foregroundMark x1="86461" y1="16504" x2="86461" y2="16504"/>
                        <a14:foregroundMark x1="87207" y1="16309" x2="87207" y2="16309"/>
                        <a14:foregroundMark x1="86674" y1="14453" x2="86674" y2="14453"/>
                        <a14:foregroundMark x1="86674" y1="14453" x2="86674" y2="14453"/>
                        <a14:foregroundMark x1="86674" y1="14355" x2="86674" y2="14355"/>
                        <a14:foregroundMark x1="85394" y1="13379" x2="85394" y2="13379"/>
                        <a14:foregroundMark x1="85394" y1="13379" x2="85394" y2="13379"/>
                        <a14:foregroundMark x1="83582" y1="12695" x2="83582" y2="12695"/>
                        <a14:foregroundMark x1="82836" y1="12695" x2="82836" y2="12695"/>
                        <a14:foregroundMark x1="81983" y1="12695" x2="81983" y2="12695"/>
                        <a14:foregroundMark x1="67804" y1="13867" x2="67804" y2="13867"/>
                        <a14:foregroundMark x1="67484" y1="13965" x2="66205" y2="15137"/>
                        <a14:foregroundMark x1="66205" y1="16113" x2="66205" y2="16797"/>
                        <a14:foregroundMark x1="66738" y1="16602" x2="66738" y2="16602"/>
                        <a14:foregroundMark x1="66738" y1="14453" x2="66738" y2="14453"/>
                        <a14:foregroundMark x1="67591" y1="13672" x2="68124" y2="13477"/>
                        <a14:foregroundMark x1="69190" y1="12988" x2="70682" y2="12988"/>
                        <a14:foregroundMark x1="71215" y1="12988" x2="71215" y2="12988"/>
                        <a14:foregroundMark x1="71535" y1="12988" x2="72281" y2="13672"/>
                        <a14:foregroundMark x1="73028" y1="13672" x2="73348" y2="14160"/>
                        <a14:foregroundMark x1="73667" y1="14648" x2="74307" y2="15137"/>
                        <a14:foregroundMark x1="74627" y1="15137" x2="74627" y2="15137"/>
                        <a14:foregroundMark x1="74840" y1="15332" x2="74840" y2="15332"/>
                        <a14:foregroundMark x1="74094" y1="12695" x2="74094" y2="12695"/>
                        <a14:foregroundMark x1="74094" y1="12695" x2="74094" y2="12695"/>
                        <a14:foregroundMark x1="22708" y1="92480" x2="22708" y2="92480"/>
                        <a14:foregroundMark x1="22708" y1="95996" x2="22708" y2="95996"/>
                        <a14:foregroundMark x1="22708" y1="93848" x2="22708" y2="93848"/>
                        <a14:foregroundMark x1="22175" y1="92188" x2="22175" y2="92188"/>
                        <a14:foregroundMark x1="22175" y1="91992" x2="22175" y2="91992"/>
                        <a14:foregroundMark x1="23454" y1="96094" x2="23454" y2="96094"/>
                        <a14:foregroundMark x1="23454" y1="96094" x2="23241" y2="94629"/>
                        <a14:foregroundMark x1="22495" y1="91211" x2="22495" y2="91211"/>
                        <a14:foregroundMark x1="22281" y1="91016" x2="22281" y2="91016"/>
                        <a14:foregroundMark x1="32409" y1="90820" x2="32409" y2="90820"/>
                        <a14:foregroundMark x1="32409" y1="92969" x2="32409" y2="92969"/>
                        <a14:foregroundMark x1="31983" y1="92383" x2="31983" y2="92383"/>
                        <a14:foregroundMark x1="31130" y1="91016" x2="31130" y2="91016"/>
                        <a14:foregroundMark x1="31130" y1="91016" x2="31130" y2="91016"/>
                        <a14:foregroundMark x1="30917" y1="91699" x2="30917" y2="92871"/>
                        <a14:foregroundMark x1="30917" y1="92871" x2="30917" y2="92871"/>
                        <a14:foregroundMark x1="31343" y1="92871" x2="32409" y2="92871"/>
                        <a14:foregroundMark x1="32942" y1="92480" x2="32942" y2="92480"/>
                        <a14:foregroundMark x1="35394" y1="92480" x2="35394" y2="92480"/>
                        <a14:foregroundMark x1="47655" y1="95313" x2="47655" y2="95313"/>
                        <a14:foregroundMark x1="47974" y1="96484" x2="47655" y2="97168"/>
                        <a14:foregroundMark x1="47122" y1="97168" x2="46375" y2="97168"/>
                        <a14:foregroundMark x1="45309" y1="95996" x2="45309" y2="95996"/>
                        <a14:foregroundMark x1="50000" y1="95801" x2="50000" y2="95801"/>
                        <a14:foregroundMark x1="49254" y1="95117" x2="49254" y2="95117"/>
                        <a14:foregroundMark x1="47974" y1="93652" x2="47441" y2="93652"/>
                        <a14:foregroundMark x1="46588" y1="93359" x2="46588" y2="92383"/>
                        <a14:foregroundMark x1="46588" y1="91016" x2="46588" y2="91016"/>
                        <a14:foregroundMark x1="46588" y1="91016" x2="46588" y2="91016"/>
                        <a14:foregroundMark x1="47441" y1="93652" x2="47441" y2="93652"/>
                        <a14:foregroundMark x1="47441" y1="94141" x2="47441" y2="94141"/>
                        <a14:foregroundMark x1="47441" y1="94141" x2="47441" y2="94141"/>
                        <a14:foregroundMark x1="57143" y1="95508" x2="57143" y2="95508"/>
                        <a14:foregroundMark x1="57356" y1="95508" x2="58102" y2="95313"/>
                        <a14:foregroundMark x1="58422" y1="95117" x2="59168" y2="94629"/>
                        <a14:foregroundMark x1="59915" y1="94629" x2="60768" y2="95117"/>
                        <a14:foregroundMark x1="60981" y1="95117" x2="60981" y2="95117"/>
                        <a14:foregroundMark x1="60981" y1="95117" x2="60981" y2="95117"/>
                        <a14:foregroundMark x1="59701" y1="94531" x2="59701" y2="94531"/>
                        <a14:foregroundMark x1="58635" y1="92871" x2="58635" y2="92871"/>
                        <a14:foregroundMark x1="58316" y1="91992" x2="58316" y2="91992"/>
                        <a14:foregroundMark x1="57889" y1="91504" x2="57889" y2="91504"/>
                        <a14:foregroundMark x1="57676" y1="91211" x2="57676" y2="91211"/>
                        <a14:foregroundMark x1="58422" y1="94336" x2="58422" y2="94336"/>
                        <a14:foregroundMark x1="47655" y1="95605" x2="47655" y2="95605"/>
                        <a14:foregroundMark x1="47335" y1="97168" x2="47335" y2="97168"/>
                        <a14:foregroundMark x1="50000" y1="95313" x2="50000" y2="95313"/>
                        <a14:foregroundMark x1="46588" y1="97266" x2="46588" y2="97266"/>
                        <a14:foregroundMark x1="58422" y1="97168" x2="58422" y2="97168"/>
                        <a14:foregroundMark x1="61301" y1="96973" x2="61301" y2="96973"/>
                        <a14:foregroundMark x1="60235" y1="97461" x2="60235" y2="97461"/>
                        <a14:foregroundMark x1="57889" y1="96777" x2="57889" y2="96777"/>
                        <a14:foregroundMark x1="60554" y1="97754" x2="60554" y2="97754"/>
                        <a14:foregroundMark x1="61727" y1="97656" x2="61727" y2="97656"/>
                        <a14:foregroundMark x1="85075" y1="8789" x2="85075" y2="8789"/>
                        <a14:foregroundMark x1="83689" y1="7617" x2="83689" y2="7617"/>
                        <a14:foregroundMark x1="52665" y1="61523" x2="52665" y2="61523"/>
                        <a14:foregroundMark x1="52665" y1="61914" x2="52665" y2="61914"/>
                        <a14:foregroundMark x1="52452" y1="62305" x2="52452" y2="62305"/>
                        <a14:foregroundMark x1="52452" y1="61719" x2="52452" y2="61719"/>
                        <a14:foregroundMark x1="52878" y1="61426" x2="52878" y2="61426"/>
                        <a14:foregroundMark x1="53198" y1="60547" x2="53198" y2="60547"/>
                        <a14:foregroundMark x1="53198" y1="59961" x2="53198" y2="59961"/>
                        <a14:foregroundMark x1="53731" y1="60254" x2="53731" y2="60254"/>
                        <a14:foregroundMark x1="52985" y1="60938" x2="52985" y2="60938"/>
                        <a14:foregroundMark x1="52559" y1="61426" x2="52452" y2="62012"/>
                        <a14:foregroundMark x1="52452" y1="62012" x2="52452" y2="62012"/>
                        <a14:foregroundMark x1="52665" y1="62012" x2="52665" y2="62012"/>
                        <a14:foregroundMark x1="52665" y1="61133" x2="52665" y2="61133"/>
                        <a14:foregroundMark x1="53305" y1="59668" x2="53305" y2="59668"/>
                        <a14:foregroundMark x1="13326" y1="61719" x2="13326" y2="61719"/>
                        <a14:foregroundMark x1="13220" y1="61719" x2="13220" y2="61719"/>
                        <a14:foregroundMark x1="13220" y1="61719" x2="13220" y2="61719"/>
                        <a14:foregroundMark x1="16844" y1="57813" x2="16844" y2="57813"/>
                        <a14:foregroundMark x1="16525" y1="57813" x2="16525" y2="57813"/>
                        <a14:foregroundMark x1="27505" y1="92969" x2="27505" y2="92969"/>
                        <a14:foregroundMark x1="27505" y1="92871" x2="27505" y2="92871"/>
                        <a14:foregroundMark x1="27399" y1="92578" x2="27399" y2="92578"/>
                        <a14:foregroundMark x1="27399" y1="92871" x2="27399" y2="92871"/>
                        <a14:foregroundMark x1="49360" y1="98828" x2="49360" y2="98828"/>
                        <a14:foregroundMark x1="47974" y1="98438" x2="47974" y2="98438"/>
                        <a14:backgroundMark x1="52452" y1="62012" x2="52452" y2="62012"/>
                        <a14:backgroundMark x1="52452" y1="62305" x2="52452" y2="62305"/>
                        <a14:backgroundMark x1="52452" y1="62402" x2="52452" y2="62988"/>
                        <a14:backgroundMark x1="52452" y1="62988" x2="52452" y2="62988"/>
                        <a14:backgroundMark x1="52452" y1="62793" x2="52452" y2="62793"/>
                        <a14:backgroundMark x1="53198" y1="61230" x2="53198" y2="61230"/>
                        <a14:backgroundMark x1="53092" y1="60645" x2="53092" y2="60645"/>
                        <a14:backgroundMark x1="52559" y1="61816" x2="52559" y2="61816"/>
                        <a14:backgroundMark x1="52985" y1="61230" x2="52985" y2="61230"/>
                        <a14:backgroundMark x1="52985" y1="60938" x2="52985" y2="60938"/>
                        <a14:backgroundMark x1="52985" y1="60645" x2="52985" y2="60645"/>
                        <a14:backgroundMark x1="53305" y1="59961" x2="53305" y2="59961"/>
                        <a14:backgroundMark x1="52985" y1="60254" x2="52985" y2="60254"/>
                        <a14:backgroundMark x1="52772" y1="61621" x2="52772" y2="61621"/>
                        <a14:backgroundMark x1="52559" y1="61523" x2="52559" y2="61523"/>
                        <a14:backgroundMark x1="53305" y1="59863" x2="53305" y2="59863"/>
                        <a14:backgroundMark x1="53412" y1="59277" x2="53412" y2="59277"/>
                        <a14:backgroundMark x1="53412" y1="59668" x2="53412" y2="59668"/>
                        <a14:backgroundMark x1="52665" y1="62109" x2="52665" y2="62109"/>
                        <a14:backgroundMark x1="52665" y1="62109" x2="52665" y2="62109"/>
                        <a14:backgroundMark x1="52345" y1="61816" x2="52345" y2="61816"/>
                        <a14:backgroundMark x1="52665" y1="61230" x2="52665" y2="61230"/>
                        <a14:backgroundMark x1="52772" y1="61426" x2="52772" y2="61426"/>
                        <a14:backgroundMark x1="53092" y1="59961" x2="53092" y2="59961"/>
                        <a14:backgroundMark x1="53092" y1="60547" x2="53092" y2="60547"/>
                        <a14:backgroundMark x1="53198" y1="59570" x2="53198" y2="59570"/>
                        <a14:backgroundMark x1="53518" y1="58691" x2="53518" y2="58691"/>
                        <a14:backgroundMark x1="53731" y1="58301" x2="53731" y2="58301"/>
                        <a14:backgroundMark x1="27399" y1="92676" x2="27399" y2="92676"/>
                        <a14:backgroundMark x1="27399" y1="92578" x2="27399" y2="92578"/>
                        <a14:backgroundMark x1="27612" y1="93066" x2="27612" y2="93066"/>
                        <a14:backgroundMark x1="27505" y1="92969" x2="27505" y2="92969"/>
                        <a14:backgroundMark x1="16631" y1="58203" x2="16631" y2="58203"/>
                        <a14:backgroundMark x1="16631" y1="57715" x2="16631" y2="57715"/>
                        <a14:backgroundMark x1="16525" y1="57910" x2="16525" y2="57910"/>
                        <a14:backgroundMark x1="13113" y1="61523" x2="13113" y2="61523"/>
                        <a14:backgroundMark x1="13220" y1="61719" x2="13220" y2="6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7" y="3505865"/>
            <a:ext cx="1461207" cy="13936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8876E3A-7283-4C33-8708-FA827A0FA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18" b="98828" l="9915" r="99787">
                        <a14:foregroundMark x1="68870" y1="14160" x2="68870" y2="14160"/>
                        <a14:foregroundMark x1="67591" y1="13379" x2="67591" y2="13379"/>
                        <a14:foregroundMark x1="67484" y1="13379" x2="67484" y2="13379"/>
                        <a14:foregroundMark x1="67484" y1="13379" x2="67484" y2="13379"/>
                        <a14:foregroundMark x1="67271" y1="12793" x2="67271" y2="12793"/>
                        <a14:foregroundMark x1="65458" y1="10059" x2="65458" y2="10059"/>
                        <a14:foregroundMark x1="65245" y1="10059" x2="65245" y2="10059"/>
                        <a14:foregroundMark x1="65245" y1="10059" x2="65245" y2="10059"/>
                        <a14:foregroundMark x1="65245" y1="9863" x2="64606" y2="9668"/>
                        <a14:foregroundMark x1="62900" y1="7617" x2="62900" y2="7617"/>
                        <a14:foregroundMark x1="62367" y1="6934" x2="62367" y2="6934"/>
                        <a14:foregroundMark x1="61727" y1="6055" x2="61727" y2="6055"/>
                        <a14:foregroundMark x1="58422" y1="3418" x2="58422" y2="3418"/>
                        <a14:foregroundMark x1="58422" y1="3418" x2="58422" y2="3418"/>
                        <a14:foregroundMark x1="64606" y1="11035" x2="66205" y2="12695"/>
                        <a14:foregroundMark x1="69190" y1="16309" x2="70896" y2="19434"/>
                        <a14:foregroundMark x1="71002" y1="20410" x2="73028" y2="25195"/>
                        <a14:foregroundMark x1="73134" y1="25977" x2="75480" y2="34570"/>
                        <a14:foregroundMark x1="75480" y1="34570" x2="75480" y2="34570"/>
                        <a14:foregroundMark x1="75480" y1="34570" x2="75480" y2="34570"/>
                        <a14:foregroundMark x1="75480" y1="34570" x2="77825" y2="33398"/>
                        <a14:foregroundMark x1="81237" y1="30078" x2="82836" y2="28809"/>
                        <a14:foregroundMark x1="85394" y1="25879" x2="85394" y2="25879"/>
                        <a14:foregroundMark x1="86141" y1="24512" x2="86247" y2="23730"/>
                        <a14:foregroundMark x1="86887" y1="20117" x2="86887" y2="20117"/>
                        <a14:foregroundMark x1="86887" y1="20117" x2="85608" y2="20703"/>
                        <a14:foregroundMark x1="83475" y1="23730" x2="82836" y2="24707"/>
                        <a14:foregroundMark x1="82836" y1="24707" x2="82836" y2="24707"/>
                        <a14:foregroundMark x1="76013" y1="27832" x2="72281" y2="29102"/>
                        <a14:foregroundMark x1="63859" y1="29102" x2="63859" y2="30078"/>
                        <a14:foregroundMark x1="67058" y1="30078" x2="68870" y2="30078"/>
                        <a14:foregroundMark x1="73348" y1="30469" x2="79318" y2="33203"/>
                        <a14:foregroundMark x1="81983" y1="33594" x2="85075" y2="33789"/>
                        <a14:foregroundMark x1="86887" y1="33789" x2="88273" y2="34375"/>
                        <a14:foregroundMark x1="90618" y1="34375" x2="92751" y2="35742"/>
                        <a14:foregroundMark x1="92751" y1="35742" x2="92751" y2="35742"/>
                        <a14:foregroundMark x1="93497" y1="34375" x2="93497" y2="33203"/>
                        <a14:foregroundMark x1="91684" y1="29102" x2="91684" y2="29102"/>
                        <a14:foregroundMark x1="91684" y1="29102" x2="91684" y2="29102"/>
                        <a14:foregroundMark x1="89872" y1="27344" x2="86887" y2="33594"/>
                        <a14:foregroundMark x1="86674" y1="33789" x2="86887" y2="34277"/>
                        <a14:foregroundMark x1="88060" y1="35059" x2="89552" y2="37695"/>
                        <a14:foregroundMark x1="89552" y1="37695" x2="89552" y2="37695"/>
                        <a14:foregroundMark x1="91684" y1="34375" x2="91684" y2="34375"/>
                        <a14:foregroundMark x1="91684" y1="33789" x2="91684" y2="33789"/>
                        <a14:foregroundMark x1="92004" y1="32617" x2="90832" y2="33594"/>
                        <a14:foregroundMark x1="89552" y1="35352" x2="89019" y2="36523"/>
                        <a14:foregroundMark x1="88060" y1="37402" x2="86994" y2="39160"/>
                        <a14:foregroundMark x1="90405" y1="39355" x2="93817" y2="39355"/>
                        <a14:foregroundMark x1="94563" y1="38965" x2="94563" y2="38965"/>
                        <a14:foregroundMark x1="94243" y1="38965" x2="93710" y2="38965"/>
                        <a14:foregroundMark x1="93284" y1="38965" x2="93284" y2="38965"/>
                        <a14:foregroundMark x1="95629" y1="35254" x2="95629" y2="35254"/>
                        <a14:foregroundMark x1="95629" y1="34863" x2="95629" y2="34863"/>
                        <a14:foregroundMark x1="95629" y1="33887" x2="95629" y2="33887"/>
                        <a14:foregroundMark x1="95629" y1="31445" x2="95629" y2="31445"/>
                        <a14:foregroundMark x1="96162" y1="31445" x2="96908" y2="32617"/>
                        <a14:foregroundMark x1="96908" y1="33105" x2="96908" y2="33789"/>
                        <a14:foregroundMark x1="96908" y1="34766" x2="96908" y2="35742"/>
                        <a14:foregroundMark x1="97228" y1="33398" x2="97228" y2="33398"/>
                        <a14:foregroundMark x1="98827" y1="32910" x2="98827" y2="32910"/>
                        <a14:foregroundMark x1="98827" y1="33105" x2="97974" y2="33789"/>
                        <a14:foregroundMark x1="94883" y1="35352" x2="94350" y2="35840"/>
                        <a14:foregroundMark x1="94776" y1="28809" x2="94776" y2="28809"/>
                        <a14:foregroundMark x1="95096" y1="28809" x2="95842" y2="30469"/>
                        <a14:foregroundMark x1="96695" y1="32617" x2="96695" y2="33789"/>
                        <a14:foregroundMark x1="96695" y1="34277" x2="96695" y2="34277"/>
                        <a14:foregroundMark x1="96588" y1="34570" x2="96588" y2="34570"/>
                        <a14:foregroundMark x1="96588" y1="31445" x2="96588" y2="31445"/>
                        <a14:foregroundMark x1="96375" y1="30273" x2="96375" y2="30273"/>
                        <a14:foregroundMark x1="96588" y1="32227" x2="96588" y2="33203"/>
                        <a14:foregroundMark x1="96588" y1="35352" x2="96695" y2="36523"/>
                        <a14:foregroundMark x1="97122" y1="34570" x2="97122" y2="34570"/>
                        <a14:foregroundMark x1="97228" y1="32422" x2="97228" y2="32422"/>
                        <a14:foregroundMark x1="97441" y1="31445" x2="97441" y2="31445"/>
                        <a14:foregroundMark x1="97441" y1="31250" x2="97441" y2="31250"/>
                        <a14:foregroundMark x1="98507" y1="33398" x2="98827" y2="33887"/>
                        <a14:foregroundMark x1="98827" y1="34082" x2="98827" y2="34082"/>
                        <a14:foregroundMark x1="97974" y1="31445" x2="97974" y2="31445"/>
                        <a14:foregroundMark x1="96162" y1="28613" x2="96162" y2="28613"/>
                        <a14:foregroundMark x1="96162" y1="28613" x2="95096" y2="29297"/>
                        <a14:foregroundMark x1="94883" y1="31738" x2="94883" y2="33398"/>
                        <a14:foregroundMark x1="94883" y1="33398" x2="95309" y2="35352"/>
                        <a14:foregroundMark x1="95416" y1="35352" x2="95416" y2="35352"/>
                        <a14:foregroundMark x1="95629" y1="32715" x2="96162" y2="31641"/>
                        <a14:foregroundMark x1="96695" y1="28809" x2="96695" y2="28809"/>
                        <a14:foregroundMark x1="96695" y1="30469" x2="96695" y2="31250"/>
                        <a14:foregroundMark x1="96695" y1="31934" x2="97441" y2="33594"/>
                        <a14:foregroundMark x1="97974" y1="34277" x2="98294" y2="35059"/>
                        <a14:foregroundMark x1="98827" y1="35059" x2="99787" y2="35059"/>
                        <a14:foregroundMark x1="99787" y1="34375" x2="99787" y2="34375"/>
                        <a14:foregroundMark x1="98827" y1="33203" x2="98827" y2="33203"/>
                        <a14:foregroundMark x1="98827" y1="33203" x2="98827" y2="33203"/>
                        <a14:foregroundMark x1="98507" y1="32910" x2="97974" y2="32910"/>
                        <a14:foregroundMark x1="97441" y1="32227" x2="97441" y2="32227"/>
                        <a14:foregroundMark x1="96908" y1="31445" x2="96908" y2="31445"/>
                        <a14:foregroundMark x1="96908" y1="29590" x2="96908" y2="29590"/>
                        <a14:foregroundMark x1="96375" y1="29590" x2="94776" y2="32715"/>
                        <a14:foregroundMark x1="94776" y1="32715" x2="94563" y2="34766"/>
                        <a14:foregroundMark x1="94563" y1="34766" x2="94776" y2="36523"/>
                        <a14:foregroundMark x1="98294" y1="32910" x2="98294" y2="32910"/>
                        <a14:foregroundMark x1="98507" y1="33105" x2="98507" y2="33105"/>
                        <a14:foregroundMark x1="98507" y1="31641" x2="98507" y2="31641"/>
                        <a14:foregroundMark x1="99254" y1="32910" x2="99254" y2="32910"/>
                        <a14:foregroundMark x1="99787" y1="33203" x2="99787" y2="33203"/>
                        <a14:foregroundMark x1="86141" y1="13477" x2="86141" y2="13477"/>
                        <a14:foregroundMark x1="85928" y1="13477" x2="85394" y2="13477"/>
                        <a14:foregroundMark x1="79638" y1="11719" x2="79638" y2="11719"/>
                        <a14:foregroundMark x1="81983" y1="13867" x2="82836" y2="14844"/>
                        <a14:foregroundMark x1="85394" y1="14844" x2="85394" y2="14844"/>
                        <a14:foregroundMark x1="85714" y1="13672" x2="85714" y2="13672"/>
                        <a14:foregroundMark x1="82303" y1="12988" x2="81450" y2="13379"/>
                        <a14:foregroundMark x1="80704" y1="13379" x2="80704" y2="13379"/>
                        <a14:foregroundMark x1="79424" y1="13672" x2="78358" y2="13672"/>
                        <a14:foregroundMark x1="77825" y1="12988" x2="77825" y2="12988"/>
                        <a14:foregroundMark x1="79638" y1="12305" x2="81130" y2="12500"/>
                        <a14:foregroundMark x1="81663" y1="12500" x2="81663" y2="12500"/>
                        <a14:foregroundMark x1="82303" y1="13379" x2="84009" y2="14160"/>
                        <a14:foregroundMark x1="85075" y1="14453" x2="85608" y2="14844"/>
                        <a14:foregroundMark x1="86674" y1="15137" x2="87420" y2="15332"/>
                        <a14:foregroundMark x1="86141" y1="15332" x2="85394" y2="15332"/>
                        <a14:foregroundMark x1="84648" y1="13867" x2="83795" y2="12695"/>
                        <a14:foregroundMark x1="81663" y1="10742" x2="80384" y2="10742"/>
                        <a14:foregroundMark x1="80384" y1="12695" x2="80384" y2="12695"/>
                        <a14:foregroundMark x1="80171" y1="12695" x2="79424" y2="13379"/>
                        <a14:foregroundMark x1="79318" y1="13672" x2="79318" y2="13672"/>
                        <a14:foregroundMark x1="79318" y1="13965" x2="79957" y2="13965"/>
                        <a14:foregroundMark x1="81130" y1="13867" x2="83262" y2="13672"/>
                        <a14:foregroundMark x1="84328" y1="13184" x2="84861" y2="12988"/>
                        <a14:foregroundMark x1="84861" y1="12988" x2="85608" y2="13965"/>
                        <a14:foregroundMark x1="85608" y1="14160" x2="85714" y2="15332"/>
                        <a14:foregroundMark x1="86141" y1="15820" x2="86247" y2="16504"/>
                        <a14:foregroundMark x1="86461" y1="16504" x2="86461" y2="16504"/>
                        <a14:foregroundMark x1="87207" y1="16309" x2="87207" y2="16309"/>
                        <a14:foregroundMark x1="86674" y1="14453" x2="86674" y2="14453"/>
                        <a14:foregroundMark x1="86674" y1="14453" x2="86674" y2="14453"/>
                        <a14:foregroundMark x1="86674" y1="14355" x2="86674" y2="14355"/>
                        <a14:foregroundMark x1="85394" y1="13379" x2="85394" y2="13379"/>
                        <a14:foregroundMark x1="85394" y1="13379" x2="85394" y2="13379"/>
                        <a14:foregroundMark x1="83582" y1="12695" x2="83582" y2="12695"/>
                        <a14:foregroundMark x1="82836" y1="12695" x2="82836" y2="12695"/>
                        <a14:foregroundMark x1="81983" y1="12695" x2="81983" y2="12695"/>
                        <a14:foregroundMark x1="67804" y1="13867" x2="67804" y2="13867"/>
                        <a14:foregroundMark x1="67484" y1="13965" x2="66205" y2="15137"/>
                        <a14:foregroundMark x1="66205" y1="16113" x2="66205" y2="16797"/>
                        <a14:foregroundMark x1="66738" y1="16602" x2="66738" y2="16602"/>
                        <a14:foregroundMark x1="66738" y1="14453" x2="66738" y2="14453"/>
                        <a14:foregroundMark x1="67591" y1="13672" x2="68124" y2="13477"/>
                        <a14:foregroundMark x1="69190" y1="12988" x2="70682" y2="12988"/>
                        <a14:foregroundMark x1="71215" y1="12988" x2="71215" y2="12988"/>
                        <a14:foregroundMark x1="71535" y1="12988" x2="72281" y2="13672"/>
                        <a14:foregroundMark x1="73028" y1="13672" x2="73348" y2="14160"/>
                        <a14:foregroundMark x1="73667" y1="14648" x2="74307" y2="15137"/>
                        <a14:foregroundMark x1="74627" y1="15137" x2="74627" y2="15137"/>
                        <a14:foregroundMark x1="74840" y1="15332" x2="74840" y2="15332"/>
                        <a14:foregroundMark x1="74094" y1="12695" x2="74094" y2="12695"/>
                        <a14:foregroundMark x1="74094" y1="12695" x2="74094" y2="12695"/>
                        <a14:foregroundMark x1="22708" y1="92480" x2="22708" y2="92480"/>
                        <a14:foregroundMark x1="22708" y1="95996" x2="22708" y2="95996"/>
                        <a14:foregroundMark x1="22708" y1="93848" x2="22708" y2="93848"/>
                        <a14:foregroundMark x1="22175" y1="92188" x2="22175" y2="92188"/>
                        <a14:foregroundMark x1="22175" y1="91992" x2="22175" y2="91992"/>
                        <a14:foregroundMark x1="23454" y1="96094" x2="23454" y2="96094"/>
                        <a14:foregroundMark x1="23454" y1="96094" x2="23241" y2="94629"/>
                        <a14:foregroundMark x1="22495" y1="91211" x2="22495" y2="91211"/>
                        <a14:foregroundMark x1="22281" y1="91016" x2="22281" y2="91016"/>
                        <a14:foregroundMark x1="32409" y1="90820" x2="32409" y2="90820"/>
                        <a14:foregroundMark x1="32409" y1="92969" x2="32409" y2="92969"/>
                        <a14:foregroundMark x1="31983" y1="92383" x2="31983" y2="92383"/>
                        <a14:foregroundMark x1="31130" y1="91016" x2="31130" y2="91016"/>
                        <a14:foregroundMark x1="31130" y1="91016" x2="31130" y2="91016"/>
                        <a14:foregroundMark x1="30917" y1="91699" x2="30917" y2="92871"/>
                        <a14:foregroundMark x1="30917" y1="92871" x2="30917" y2="92871"/>
                        <a14:foregroundMark x1="31343" y1="92871" x2="32409" y2="92871"/>
                        <a14:foregroundMark x1="32942" y1="92480" x2="32942" y2="92480"/>
                        <a14:foregroundMark x1="35394" y1="92480" x2="35394" y2="92480"/>
                        <a14:foregroundMark x1="47655" y1="95313" x2="47655" y2="95313"/>
                        <a14:foregroundMark x1="47974" y1="96484" x2="47655" y2="97168"/>
                        <a14:foregroundMark x1="47122" y1="97168" x2="46375" y2="97168"/>
                        <a14:foregroundMark x1="45309" y1="95996" x2="45309" y2="95996"/>
                        <a14:foregroundMark x1="50000" y1="95801" x2="50000" y2="95801"/>
                        <a14:foregroundMark x1="49254" y1="95117" x2="49254" y2="95117"/>
                        <a14:foregroundMark x1="47974" y1="93652" x2="47441" y2="93652"/>
                        <a14:foregroundMark x1="46588" y1="93359" x2="46588" y2="92383"/>
                        <a14:foregroundMark x1="46588" y1="91016" x2="46588" y2="91016"/>
                        <a14:foregroundMark x1="46588" y1="91016" x2="46588" y2="91016"/>
                        <a14:foregroundMark x1="47441" y1="93652" x2="47441" y2="93652"/>
                        <a14:foregroundMark x1="47441" y1="94141" x2="47441" y2="94141"/>
                        <a14:foregroundMark x1="47441" y1="94141" x2="47441" y2="94141"/>
                        <a14:foregroundMark x1="57143" y1="95508" x2="57143" y2="95508"/>
                        <a14:foregroundMark x1="57356" y1="95508" x2="58102" y2="95313"/>
                        <a14:foregroundMark x1="58422" y1="95117" x2="59168" y2="94629"/>
                        <a14:foregroundMark x1="59915" y1="94629" x2="60768" y2="95117"/>
                        <a14:foregroundMark x1="60981" y1="95117" x2="60981" y2="95117"/>
                        <a14:foregroundMark x1="60981" y1="95117" x2="60981" y2="95117"/>
                        <a14:foregroundMark x1="59701" y1="94531" x2="59701" y2="94531"/>
                        <a14:foregroundMark x1="58635" y1="92871" x2="58635" y2="92871"/>
                        <a14:foregroundMark x1="58316" y1="91992" x2="58316" y2="91992"/>
                        <a14:foregroundMark x1="57889" y1="91504" x2="57889" y2="91504"/>
                        <a14:foregroundMark x1="57676" y1="91211" x2="57676" y2="91211"/>
                        <a14:foregroundMark x1="58422" y1="94336" x2="58422" y2="94336"/>
                        <a14:foregroundMark x1="47655" y1="95605" x2="47655" y2="95605"/>
                        <a14:foregroundMark x1="47335" y1="97168" x2="47335" y2="97168"/>
                        <a14:foregroundMark x1="50000" y1="95313" x2="50000" y2="95313"/>
                        <a14:foregroundMark x1="46588" y1="97266" x2="46588" y2="97266"/>
                        <a14:foregroundMark x1="58422" y1="97168" x2="58422" y2="97168"/>
                        <a14:foregroundMark x1="61301" y1="96973" x2="61301" y2="96973"/>
                        <a14:foregroundMark x1="60235" y1="97461" x2="60235" y2="97461"/>
                        <a14:foregroundMark x1="57889" y1="96777" x2="57889" y2="96777"/>
                        <a14:foregroundMark x1="60554" y1="97754" x2="60554" y2="97754"/>
                        <a14:foregroundMark x1="61727" y1="97656" x2="61727" y2="97656"/>
                        <a14:foregroundMark x1="85075" y1="8789" x2="85075" y2="8789"/>
                        <a14:foregroundMark x1="83689" y1="7617" x2="83689" y2="7617"/>
                        <a14:foregroundMark x1="52665" y1="61523" x2="52665" y2="61523"/>
                        <a14:foregroundMark x1="52665" y1="61914" x2="52665" y2="61914"/>
                        <a14:foregroundMark x1="52452" y1="62305" x2="52452" y2="62305"/>
                        <a14:foregroundMark x1="52452" y1="61719" x2="52452" y2="61719"/>
                        <a14:foregroundMark x1="52878" y1="61426" x2="52878" y2="61426"/>
                        <a14:foregroundMark x1="53198" y1="60547" x2="53198" y2="60547"/>
                        <a14:foregroundMark x1="53198" y1="59961" x2="53198" y2="59961"/>
                        <a14:foregroundMark x1="53731" y1="60254" x2="53731" y2="60254"/>
                        <a14:foregroundMark x1="52985" y1="60938" x2="52985" y2="60938"/>
                        <a14:foregroundMark x1="52559" y1="61426" x2="52452" y2="62012"/>
                        <a14:foregroundMark x1="52452" y1="62012" x2="52452" y2="62012"/>
                        <a14:foregroundMark x1="52665" y1="62012" x2="52665" y2="62012"/>
                        <a14:foregroundMark x1="52665" y1="61133" x2="52665" y2="61133"/>
                        <a14:foregroundMark x1="53305" y1="59668" x2="53305" y2="59668"/>
                        <a14:foregroundMark x1="13326" y1="61719" x2="13326" y2="61719"/>
                        <a14:foregroundMark x1="13220" y1="61719" x2="13220" y2="61719"/>
                        <a14:foregroundMark x1="13220" y1="61719" x2="13220" y2="61719"/>
                        <a14:foregroundMark x1="16844" y1="57813" x2="16844" y2="57813"/>
                        <a14:foregroundMark x1="16525" y1="57813" x2="16525" y2="57813"/>
                        <a14:foregroundMark x1="27505" y1="92969" x2="27505" y2="92969"/>
                        <a14:foregroundMark x1="27505" y1="92871" x2="27505" y2="92871"/>
                        <a14:foregroundMark x1="27399" y1="92578" x2="27399" y2="92578"/>
                        <a14:foregroundMark x1="27399" y1="92871" x2="27399" y2="92871"/>
                        <a14:foregroundMark x1="49360" y1="98828" x2="49360" y2="98828"/>
                        <a14:foregroundMark x1="47974" y1="98438" x2="47974" y2="98438"/>
                        <a14:backgroundMark x1="52452" y1="62012" x2="52452" y2="62012"/>
                        <a14:backgroundMark x1="52452" y1="62305" x2="52452" y2="62305"/>
                        <a14:backgroundMark x1="52452" y1="62402" x2="52452" y2="62988"/>
                        <a14:backgroundMark x1="52452" y1="62988" x2="52452" y2="62988"/>
                        <a14:backgroundMark x1="52452" y1="62793" x2="52452" y2="62793"/>
                        <a14:backgroundMark x1="53198" y1="61230" x2="53198" y2="61230"/>
                        <a14:backgroundMark x1="53092" y1="60645" x2="53092" y2="60645"/>
                        <a14:backgroundMark x1="52559" y1="61816" x2="52559" y2="61816"/>
                        <a14:backgroundMark x1="52985" y1="61230" x2="52985" y2="61230"/>
                        <a14:backgroundMark x1="52985" y1="60938" x2="52985" y2="60938"/>
                        <a14:backgroundMark x1="52985" y1="60645" x2="52985" y2="60645"/>
                        <a14:backgroundMark x1="53305" y1="59961" x2="53305" y2="59961"/>
                        <a14:backgroundMark x1="52985" y1="60254" x2="52985" y2="60254"/>
                        <a14:backgroundMark x1="52772" y1="61621" x2="52772" y2="61621"/>
                        <a14:backgroundMark x1="52559" y1="61523" x2="52559" y2="61523"/>
                        <a14:backgroundMark x1="53305" y1="59863" x2="53305" y2="59863"/>
                        <a14:backgroundMark x1="53412" y1="59277" x2="53412" y2="59277"/>
                        <a14:backgroundMark x1="53412" y1="59668" x2="53412" y2="59668"/>
                        <a14:backgroundMark x1="52665" y1="62109" x2="52665" y2="62109"/>
                        <a14:backgroundMark x1="52665" y1="62109" x2="52665" y2="62109"/>
                        <a14:backgroundMark x1="52345" y1="61816" x2="52345" y2="61816"/>
                        <a14:backgroundMark x1="52665" y1="61230" x2="52665" y2="61230"/>
                        <a14:backgroundMark x1="52772" y1="61426" x2="52772" y2="61426"/>
                        <a14:backgroundMark x1="53092" y1="59961" x2="53092" y2="59961"/>
                        <a14:backgroundMark x1="53092" y1="60547" x2="53092" y2="60547"/>
                        <a14:backgroundMark x1="53198" y1="59570" x2="53198" y2="59570"/>
                        <a14:backgroundMark x1="53518" y1="58691" x2="53518" y2="58691"/>
                        <a14:backgroundMark x1="53731" y1="58301" x2="53731" y2="58301"/>
                        <a14:backgroundMark x1="27399" y1="92676" x2="27399" y2="92676"/>
                        <a14:backgroundMark x1="27399" y1="92578" x2="27399" y2="92578"/>
                        <a14:backgroundMark x1="27612" y1="93066" x2="27612" y2="93066"/>
                        <a14:backgroundMark x1="27505" y1="92969" x2="27505" y2="92969"/>
                        <a14:backgroundMark x1="16631" y1="58203" x2="16631" y2="58203"/>
                        <a14:backgroundMark x1="16631" y1="57715" x2="16631" y2="57715"/>
                        <a14:backgroundMark x1="16525" y1="57910" x2="16525" y2="57910"/>
                        <a14:backgroundMark x1="13113" y1="61523" x2="13113" y2="61523"/>
                        <a14:backgroundMark x1="13220" y1="61719" x2="13220" y2="6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738" y="1971730"/>
            <a:ext cx="1063336" cy="97005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BDC6CDB-5178-4A4B-B1AC-363076BDE8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18" b="98828" l="9915" r="99787">
                        <a14:foregroundMark x1="68870" y1="14160" x2="68870" y2="14160"/>
                        <a14:foregroundMark x1="67591" y1="13379" x2="67591" y2="13379"/>
                        <a14:foregroundMark x1="67484" y1="13379" x2="67484" y2="13379"/>
                        <a14:foregroundMark x1="67484" y1="13379" x2="67484" y2="13379"/>
                        <a14:foregroundMark x1="67271" y1="12793" x2="67271" y2="12793"/>
                        <a14:foregroundMark x1="65458" y1="10059" x2="65458" y2="10059"/>
                        <a14:foregroundMark x1="65245" y1="10059" x2="65245" y2="10059"/>
                        <a14:foregroundMark x1="65245" y1="10059" x2="65245" y2="10059"/>
                        <a14:foregroundMark x1="65245" y1="9863" x2="64606" y2="9668"/>
                        <a14:foregroundMark x1="62900" y1="7617" x2="62900" y2="7617"/>
                        <a14:foregroundMark x1="62367" y1="6934" x2="62367" y2="6934"/>
                        <a14:foregroundMark x1="61727" y1="6055" x2="61727" y2="6055"/>
                        <a14:foregroundMark x1="58422" y1="3418" x2="58422" y2="3418"/>
                        <a14:foregroundMark x1="58422" y1="3418" x2="58422" y2="3418"/>
                        <a14:foregroundMark x1="64606" y1="11035" x2="66205" y2="12695"/>
                        <a14:foregroundMark x1="69190" y1="16309" x2="70896" y2="19434"/>
                        <a14:foregroundMark x1="71002" y1="20410" x2="73028" y2="25195"/>
                        <a14:foregroundMark x1="73134" y1="25977" x2="75480" y2="34570"/>
                        <a14:foregroundMark x1="75480" y1="34570" x2="75480" y2="34570"/>
                        <a14:foregroundMark x1="75480" y1="34570" x2="75480" y2="34570"/>
                        <a14:foregroundMark x1="75480" y1="34570" x2="77825" y2="33398"/>
                        <a14:foregroundMark x1="81237" y1="30078" x2="82836" y2="28809"/>
                        <a14:foregroundMark x1="85394" y1="25879" x2="85394" y2="25879"/>
                        <a14:foregroundMark x1="86141" y1="24512" x2="86247" y2="23730"/>
                        <a14:foregroundMark x1="86887" y1="20117" x2="86887" y2="20117"/>
                        <a14:foregroundMark x1="86887" y1="20117" x2="85608" y2="20703"/>
                        <a14:foregroundMark x1="83475" y1="23730" x2="82836" y2="24707"/>
                        <a14:foregroundMark x1="82836" y1="24707" x2="82836" y2="24707"/>
                        <a14:foregroundMark x1="76013" y1="27832" x2="72281" y2="29102"/>
                        <a14:foregroundMark x1="63859" y1="29102" x2="63859" y2="30078"/>
                        <a14:foregroundMark x1="67058" y1="30078" x2="68870" y2="30078"/>
                        <a14:foregroundMark x1="73348" y1="30469" x2="79318" y2="33203"/>
                        <a14:foregroundMark x1="81983" y1="33594" x2="85075" y2="33789"/>
                        <a14:foregroundMark x1="86887" y1="33789" x2="88273" y2="34375"/>
                        <a14:foregroundMark x1="90618" y1="34375" x2="92751" y2="35742"/>
                        <a14:foregroundMark x1="92751" y1="35742" x2="92751" y2="35742"/>
                        <a14:foregroundMark x1="93497" y1="34375" x2="93497" y2="33203"/>
                        <a14:foregroundMark x1="91684" y1="29102" x2="91684" y2="29102"/>
                        <a14:foregroundMark x1="91684" y1="29102" x2="91684" y2="29102"/>
                        <a14:foregroundMark x1="89872" y1="27344" x2="86887" y2="33594"/>
                        <a14:foregroundMark x1="86674" y1="33789" x2="86887" y2="34277"/>
                        <a14:foregroundMark x1="88060" y1="35059" x2="89552" y2="37695"/>
                        <a14:foregroundMark x1="89552" y1="37695" x2="89552" y2="37695"/>
                        <a14:foregroundMark x1="91684" y1="34375" x2="91684" y2="34375"/>
                        <a14:foregroundMark x1="91684" y1="33789" x2="91684" y2="33789"/>
                        <a14:foregroundMark x1="92004" y1="32617" x2="90832" y2="33594"/>
                        <a14:foregroundMark x1="89552" y1="35352" x2="89019" y2="36523"/>
                        <a14:foregroundMark x1="88060" y1="37402" x2="86994" y2="39160"/>
                        <a14:foregroundMark x1="90405" y1="39355" x2="93817" y2="39355"/>
                        <a14:foregroundMark x1="94563" y1="38965" x2="94563" y2="38965"/>
                        <a14:foregroundMark x1="94243" y1="38965" x2="93710" y2="38965"/>
                        <a14:foregroundMark x1="93284" y1="38965" x2="93284" y2="38965"/>
                        <a14:foregroundMark x1="95629" y1="35254" x2="95629" y2="35254"/>
                        <a14:foregroundMark x1="95629" y1="34863" x2="95629" y2="34863"/>
                        <a14:foregroundMark x1="95629" y1="33887" x2="95629" y2="33887"/>
                        <a14:foregroundMark x1="95629" y1="31445" x2="95629" y2="31445"/>
                        <a14:foregroundMark x1="96162" y1="31445" x2="96908" y2="32617"/>
                        <a14:foregroundMark x1="96908" y1="33105" x2="96908" y2="33789"/>
                        <a14:foregroundMark x1="96908" y1="34766" x2="96908" y2="35742"/>
                        <a14:foregroundMark x1="97228" y1="33398" x2="97228" y2="33398"/>
                        <a14:foregroundMark x1="98827" y1="32910" x2="98827" y2="32910"/>
                        <a14:foregroundMark x1="98827" y1="33105" x2="97974" y2="33789"/>
                        <a14:foregroundMark x1="94883" y1="35352" x2="94350" y2="35840"/>
                        <a14:foregroundMark x1="94776" y1="28809" x2="94776" y2="28809"/>
                        <a14:foregroundMark x1="95096" y1="28809" x2="95842" y2="30469"/>
                        <a14:foregroundMark x1="96695" y1="32617" x2="96695" y2="33789"/>
                        <a14:foregroundMark x1="96695" y1="34277" x2="96695" y2="34277"/>
                        <a14:foregroundMark x1="96588" y1="34570" x2="96588" y2="34570"/>
                        <a14:foregroundMark x1="96588" y1="31445" x2="96588" y2="31445"/>
                        <a14:foregroundMark x1="96375" y1="30273" x2="96375" y2="30273"/>
                        <a14:foregroundMark x1="96588" y1="32227" x2="96588" y2="33203"/>
                        <a14:foregroundMark x1="96588" y1="35352" x2="96695" y2="36523"/>
                        <a14:foregroundMark x1="97122" y1="34570" x2="97122" y2="34570"/>
                        <a14:foregroundMark x1="97228" y1="32422" x2="97228" y2="32422"/>
                        <a14:foregroundMark x1="97441" y1="31445" x2="97441" y2="31445"/>
                        <a14:foregroundMark x1="97441" y1="31250" x2="97441" y2="31250"/>
                        <a14:foregroundMark x1="98507" y1="33398" x2="98827" y2="33887"/>
                        <a14:foregroundMark x1="98827" y1="34082" x2="98827" y2="34082"/>
                        <a14:foregroundMark x1="97974" y1="31445" x2="97974" y2="31445"/>
                        <a14:foregroundMark x1="96162" y1="28613" x2="96162" y2="28613"/>
                        <a14:foregroundMark x1="96162" y1="28613" x2="95096" y2="29297"/>
                        <a14:foregroundMark x1="94883" y1="31738" x2="94883" y2="33398"/>
                        <a14:foregroundMark x1="94883" y1="33398" x2="95309" y2="35352"/>
                        <a14:foregroundMark x1="95416" y1="35352" x2="95416" y2="35352"/>
                        <a14:foregroundMark x1="95629" y1="32715" x2="96162" y2="31641"/>
                        <a14:foregroundMark x1="96695" y1="28809" x2="96695" y2="28809"/>
                        <a14:foregroundMark x1="96695" y1="30469" x2="96695" y2="31250"/>
                        <a14:foregroundMark x1="96695" y1="31934" x2="97441" y2="33594"/>
                        <a14:foregroundMark x1="97974" y1="34277" x2="98294" y2="35059"/>
                        <a14:foregroundMark x1="98827" y1="35059" x2="99787" y2="35059"/>
                        <a14:foregroundMark x1="99787" y1="34375" x2="99787" y2="34375"/>
                        <a14:foregroundMark x1="98827" y1="33203" x2="98827" y2="33203"/>
                        <a14:foregroundMark x1="98827" y1="33203" x2="98827" y2="33203"/>
                        <a14:foregroundMark x1="98507" y1="32910" x2="97974" y2="32910"/>
                        <a14:foregroundMark x1="97441" y1="32227" x2="97441" y2="32227"/>
                        <a14:foregroundMark x1="96908" y1="31445" x2="96908" y2="31445"/>
                        <a14:foregroundMark x1="96908" y1="29590" x2="96908" y2="29590"/>
                        <a14:foregroundMark x1="96375" y1="29590" x2="94776" y2="32715"/>
                        <a14:foregroundMark x1="94776" y1="32715" x2="94563" y2="34766"/>
                        <a14:foregroundMark x1="94563" y1="34766" x2="94776" y2="36523"/>
                        <a14:foregroundMark x1="98294" y1="32910" x2="98294" y2="32910"/>
                        <a14:foregroundMark x1="98507" y1="33105" x2="98507" y2="33105"/>
                        <a14:foregroundMark x1="98507" y1="31641" x2="98507" y2="31641"/>
                        <a14:foregroundMark x1="99254" y1="32910" x2="99254" y2="32910"/>
                        <a14:foregroundMark x1="99787" y1="33203" x2="99787" y2="33203"/>
                        <a14:foregroundMark x1="86141" y1="13477" x2="86141" y2="13477"/>
                        <a14:foregroundMark x1="85928" y1="13477" x2="85394" y2="13477"/>
                        <a14:foregroundMark x1="79638" y1="11719" x2="79638" y2="11719"/>
                        <a14:foregroundMark x1="81983" y1="13867" x2="82836" y2="14844"/>
                        <a14:foregroundMark x1="85394" y1="14844" x2="85394" y2="14844"/>
                        <a14:foregroundMark x1="85714" y1="13672" x2="85714" y2="13672"/>
                        <a14:foregroundMark x1="82303" y1="12988" x2="81450" y2="13379"/>
                        <a14:foregroundMark x1="80704" y1="13379" x2="80704" y2="13379"/>
                        <a14:foregroundMark x1="79424" y1="13672" x2="78358" y2="13672"/>
                        <a14:foregroundMark x1="77825" y1="12988" x2="77825" y2="12988"/>
                        <a14:foregroundMark x1="79638" y1="12305" x2="81130" y2="12500"/>
                        <a14:foregroundMark x1="81663" y1="12500" x2="81663" y2="12500"/>
                        <a14:foregroundMark x1="82303" y1="13379" x2="84009" y2="14160"/>
                        <a14:foregroundMark x1="85075" y1="14453" x2="85608" y2="14844"/>
                        <a14:foregroundMark x1="86674" y1="15137" x2="87420" y2="15332"/>
                        <a14:foregroundMark x1="86141" y1="15332" x2="85394" y2="15332"/>
                        <a14:foregroundMark x1="84648" y1="13867" x2="83795" y2="12695"/>
                        <a14:foregroundMark x1="81663" y1="10742" x2="80384" y2="10742"/>
                        <a14:foregroundMark x1="80384" y1="12695" x2="80384" y2="12695"/>
                        <a14:foregroundMark x1="80171" y1="12695" x2="79424" y2="13379"/>
                        <a14:foregroundMark x1="79318" y1="13672" x2="79318" y2="13672"/>
                        <a14:foregroundMark x1="79318" y1="13965" x2="79957" y2="13965"/>
                        <a14:foregroundMark x1="81130" y1="13867" x2="83262" y2="13672"/>
                        <a14:foregroundMark x1="84328" y1="13184" x2="84861" y2="12988"/>
                        <a14:foregroundMark x1="84861" y1="12988" x2="85608" y2="13965"/>
                        <a14:foregroundMark x1="85608" y1="14160" x2="85714" y2="15332"/>
                        <a14:foregroundMark x1="86141" y1="15820" x2="86247" y2="16504"/>
                        <a14:foregroundMark x1="86461" y1="16504" x2="86461" y2="16504"/>
                        <a14:foregroundMark x1="87207" y1="16309" x2="87207" y2="16309"/>
                        <a14:foregroundMark x1="86674" y1="14453" x2="86674" y2="14453"/>
                        <a14:foregroundMark x1="86674" y1="14453" x2="86674" y2="14453"/>
                        <a14:foregroundMark x1="86674" y1="14355" x2="86674" y2="14355"/>
                        <a14:foregroundMark x1="85394" y1="13379" x2="85394" y2="13379"/>
                        <a14:foregroundMark x1="85394" y1="13379" x2="85394" y2="13379"/>
                        <a14:foregroundMark x1="83582" y1="12695" x2="83582" y2="12695"/>
                        <a14:foregroundMark x1="82836" y1="12695" x2="82836" y2="12695"/>
                        <a14:foregroundMark x1="81983" y1="12695" x2="81983" y2="12695"/>
                        <a14:foregroundMark x1="67804" y1="13867" x2="67804" y2="13867"/>
                        <a14:foregroundMark x1="67484" y1="13965" x2="66205" y2="15137"/>
                        <a14:foregroundMark x1="66205" y1="16113" x2="66205" y2="16797"/>
                        <a14:foregroundMark x1="66738" y1="16602" x2="66738" y2="16602"/>
                        <a14:foregroundMark x1="66738" y1="14453" x2="66738" y2="14453"/>
                        <a14:foregroundMark x1="67591" y1="13672" x2="68124" y2="13477"/>
                        <a14:foregroundMark x1="69190" y1="12988" x2="70682" y2="12988"/>
                        <a14:foregroundMark x1="71215" y1="12988" x2="71215" y2="12988"/>
                        <a14:foregroundMark x1="71535" y1="12988" x2="72281" y2="13672"/>
                        <a14:foregroundMark x1="73028" y1="13672" x2="73348" y2="14160"/>
                        <a14:foregroundMark x1="73667" y1="14648" x2="74307" y2="15137"/>
                        <a14:foregroundMark x1="74627" y1="15137" x2="74627" y2="15137"/>
                        <a14:foregroundMark x1="74840" y1="15332" x2="74840" y2="15332"/>
                        <a14:foregroundMark x1="74094" y1="12695" x2="74094" y2="12695"/>
                        <a14:foregroundMark x1="74094" y1="12695" x2="74094" y2="12695"/>
                        <a14:foregroundMark x1="22708" y1="92480" x2="22708" y2="92480"/>
                        <a14:foregroundMark x1="22708" y1="95996" x2="22708" y2="95996"/>
                        <a14:foregroundMark x1="22708" y1="93848" x2="22708" y2="93848"/>
                        <a14:foregroundMark x1="22175" y1="92188" x2="22175" y2="92188"/>
                        <a14:foregroundMark x1="22175" y1="91992" x2="22175" y2="91992"/>
                        <a14:foregroundMark x1="23454" y1="96094" x2="23454" y2="96094"/>
                        <a14:foregroundMark x1="23454" y1="96094" x2="23241" y2="94629"/>
                        <a14:foregroundMark x1="22495" y1="91211" x2="22495" y2="91211"/>
                        <a14:foregroundMark x1="22281" y1="91016" x2="22281" y2="91016"/>
                        <a14:foregroundMark x1="32409" y1="90820" x2="32409" y2="90820"/>
                        <a14:foregroundMark x1="32409" y1="92969" x2="32409" y2="92969"/>
                        <a14:foregroundMark x1="31983" y1="92383" x2="31983" y2="92383"/>
                        <a14:foregroundMark x1="31130" y1="91016" x2="31130" y2="91016"/>
                        <a14:foregroundMark x1="31130" y1="91016" x2="31130" y2="91016"/>
                        <a14:foregroundMark x1="30917" y1="91699" x2="30917" y2="92871"/>
                        <a14:foregroundMark x1="30917" y1="92871" x2="30917" y2="92871"/>
                        <a14:foregroundMark x1="31343" y1="92871" x2="32409" y2="92871"/>
                        <a14:foregroundMark x1="32942" y1="92480" x2="32942" y2="92480"/>
                        <a14:foregroundMark x1="35394" y1="92480" x2="35394" y2="92480"/>
                        <a14:foregroundMark x1="47655" y1="95313" x2="47655" y2="95313"/>
                        <a14:foregroundMark x1="47974" y1="96484" x2="47655" y2="97168"/>
                        <a14:foregroundMark x1="47122" y1="97168" x2="46375" y2="97168"/>
                        <a14:foregroundMark x1="45309" y1="95996" x2="45309" y2="95996"/>
                        <a14:foregroundMark x1="50000" y1="95801" x2="50000" y2="95801"/>
                        <a14:foregroundMark x1="49254" y1="95117" x2="49254" y2="95117"/>
                        <a14:foregroundMark x1="47974" y1="93652" x2="47441" y2="93652"/>
                        <a14:foregroundMark x1="46588" y1="93359" x2="46588" y2="92383"/>
                        <a14:foregroundMark x1="46588" y1="91016" x2="46588" y2="91016"/>
                        <a14:foregroundMark x1="46588" y1="91016" x2="46588" y2="91016"/>
                        <a14:foregroundMark x1="47441" y1="93652" x2="47441" y2="93652"/>
                        <a14:foregroundMark x1="47441" y1="94141" x2="47441" y2="94141"/>
                        <a14:foregroundMark x1="47441" y1="94141" x2="47441" y2="94141"/>
                        <a14:foregroundMark x1="57143" y1="95508" x2="57143" y2="95508"/>
                        <a14:foregroundMark x1="57356" y1="95508" x2="58102" y2="95313"/>
                        <a14:foregroundMark x1="58422" y1="95117" x2="59168" y2="94629"/>
                        <a14:foregroundMark x1="59915" y1="94629" x2="60768" y2="95117"/>
                        <a14:foregroundMark x1="60981" y1="95117" x2="60981" y2="95117"/>
                        <a14:foregroundMark x1="60981" y1="95117" x2="60981" y2="95117"/>
                        <a14:foregroundMark x1="59701" y1="94531" x2="59701" y2="94531"/>
                        <a14:foregroundMark x1="58635" y1="92871" x2="58635" y2="92871"/>
                        <a14:foregroundMark x1="58316" y1="91992" x2="58316" y2="91992"/>
                        <a14:foregroundMark x1="57889" y1="91504" x2="57889" y2="91504"/>
                        <a14:foregroundMark x1="57676" y1="91211" x2="57676" y2="91211"/>
                        <a14:foregroundMark x1="58422" y1="94336" x2="58422" y2="94336"/>
                        <a14:foregroundMark x1="47655" y1="95605" x2="47655" y2="95605"/>
                        <a14:foregroundMark x1="47335" y1="97168" x2="47335" y2="97168"/>
                        <a14:foregroundMark x1="50000" y1="95313" x2="50000" y2="95313"/>
                        <a14:foregroundMark x1="46588" y1="97266" x2="46588" y2="97266"/>
                        <a14:foregroundMark x1="58422" y1="97168" x2="58422" y2="97168"/>
                        <a14:foregroundMark x1="61301" y1="96973" x2="61301" y2="96973"/>
                        <a14:foregroundMark x1="60235" y1="97461" x2="60235" y2="97461"/>
                        <a14:foregroundMark x1="57889" y1="96777" x2="57889" y2="96777"/>
                        <a14:foregroundMark x1="60554" y1="97754" x2="60554" y2="97754"/>
                        <a14:foregroundMark x1="61727" y1="97656" x2="61727" y2="97656"/>
                        <a14:foregroundMark x1="85075" y1="8789" x2="85075" y2="8789"/>
                        <a14:foregroundMark x1="83689" y1="7617" x2="83689" y2="7617"/>
                        <a14:foregroundMark x1="52665" y1="61523" x2="52665" y2="61523"/>
                        <a14:foregroundMark x1="52665" y1="61914" x2="52665" y2="61914"/>
                        <a14:foregroundMark x1="52452" y1="62305" x2="52452" y2="62305"/>
                        <a14:foregroundMark x1="52452" y1="61719" x2="52452" y2="61719"/>
                        <a14:foregroundMark x1="52878" y1="61426" x2="52878" y2="61426"/>
                        <a14:foregroundMark x1="53198" y1="60547" x2="53198" y2="60547"/>
                        <a14:foregroundMark x1="53198" y1="59961" x2="53198" y2="59961"/>
                        <a14:foregroundMark x1="53731" y1="60254" x2="53731" y2="60254"/>
                        <a14:foregroundMark x1="52985" y1="60938" x2="52985" y2="60938"/>
                        <a14:foregroundMark x1="52559" y1="61426" x2="52452" y2="62012"/>
                        <a14:foregroundMark x1="52452" y1="62012" x2="52452" y2="62012"/>
                        <a14:foregroundMark x1="52665" y1="62012" x2="52665" y2="62012"/>
                        <a14:foregroundMark x1="52665" y1="61133" x2="52665" y2="61133"/>
                        <a14:foregroundMark x1="53305" y1="59668" x2="53305" y2="59668"/>
                        <a14:foregroundMark x1="13326" y1="61719" x2="13326" y2="61719"/>
                        <a14:foregroundMark x1="13220" y1="61719" x2="13220" y2="61719"/>
                        <a14:foregroundMark x1="13220" y1="61719" x2="13220" y2="61719"/>
                        <a14:foregroundMark x1="16844" y1="57813" x2="16844" y2="57813"/>
                        <a14:foregroundMark x1="16525" y1="57813" x2="16525" y2="57813"/>
                        <a14:foregroundMark x1="27505" y1="92969" x2="27505" y2="92969"/>
                        <a14:foregroundMark x1="27505" y1="92871" x2="27505" y2="92871"/>
                        <a14:foregroundMark x1="27399" y1="92578" x2="27399" y2="92578"/>
                        <a14:foregroundMark x1="27399" y1="92871" x2="27399" y2="92871"/>
                        <a14:foregroundMark x1="49360" y1="98828" x2="49360" y2="98828"/>
                        <a14:foregroundMark x1="47974" y1="98438" x2="47974" y2="98438"/>
                        <a14:backgroundMark x1="52452" y1="62012" x2="52452" y2="62012"/>
                        <a14:backgroundMark x1="52452" y1="62305" x2="52452" y2="62305"/>
                        <a14:backgroundMark x1="52452" y1="62402" x2="52452" y2="62988"/>
                        <a14:backgroundMark x1="52452" y1="62988" x2="52452" y2="62988"/>
                        <a14:backgroundMark x1="52452" y1="62793" x2="52452" y2="62793"/>
                        <a14:backgroundMark x1="53198" y1="61230" x2="53198" y2="61230"/>
                        <a14:backgroundMark x1="53092" y1="60645" x2="53092" y2="60645"/>
                        <a14:backgroundMark x1="52559" y1="61816" x2="52559" y2="61816"/>
                        <a14:backgroundMark x1="52985" y1="61230" x2="52985" y2="61230"/>
                        <a14:backgroundMark x1="52985" y1="60938" x2="52985" y2="60938"/>
                        <a14:backgroundMark x1="52985" y1="60645" x2="52985" y2="60645"/>
                        <a14:backgroundMark x1="53305" y1="59961" x2="53305" y2="59961"/>
                        <a14:backgroundMark x1="52985" y1="60254" x2="52985" y2="60254"/>
                        <a14:backgroundMark x1="52772" y1="61621" x2="52772" y2="61621"/>
                        <a14:backgroundMark x1="52559" y1="61523" x2="52559" y2="61523"/>
                        <a14:backgroundMark x1="53305" y1="59863" x2="53305" y2="59863"/>
                        <a14:backgroundMark x1="53412" y1="59277" x2="53412" y2="59277"/>
                        <a14:backgroundMark x1="53412" y1="59668" x2="53412" y2="59668"/>
                        <a14:backgroundMark x1="52665" y1="62109" x2="52665" y2="62109"/>
                        <a14:backgroundMark x1="52665" y1="62109" x2="52665" y2="62109"/>
                        <a14:backgroundMark x1="52345" y1="61816" x2="52345" y2="61816"/>
                        <a14:backgroundMark x1="52665" y1="61230" x2="52665" y2="61230"/>
                        <a14:backgroundMark x1="52772" y1="61426" x2="52772" y2="61426"/>
                        <a14:backgroundMark x1="53092" y1="59961" x2="53092" y2="59961"/>
                        <a14:backgroundMark x1="53092" y1="60547" x2="53092" y2="60547"/>
                        <a14:backgroundMark x1="53198" y1="59570" x2="53198" y2="59570"/>
                        <a14:backgroundMark x1="53518" y1="58691" x2="53518" y2="58691"/>
                        <a14:backgroundMark x1="53731" y1="58301" x2="53731" y2="58301"/>
                        <a14:backgroundMark x1="27399" y1="92676" x2="27399" y2="92676"/>
                        <a14:backgroundMark x1="27399" y1="92578" x2="27399" y2="92578"/>
                        <a14:backgroundMark x1="27612" y1="93066" x2="27612" y2="93066"/>
                        <a14:backgroundMark x1="27505" y1="92969" x2="27505" y2="92969"/>
                        <a14:backgroundMark x1="16631" y1="58203" x2="16631" y2="58203"/>
                        <a14:backgroundMark x1="16631" y1="57715" x2="16631" y2="57715"/>
                        <a14:backgroundMark x1="16525" y1="57910" x2="16525" y2="57910"/>
                        <a14:backgroundMark x1="13113" y1="61523" x2="13113" y2="61523"/>
                        <a14:backgroundMark x1="13220" y1="61719" x2="13220" y2="6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466" y="2865664"/>
            <a:ext cx="1357812" cy="139360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8297A13-D01B-42E7-8767-714BFDF95B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18" b="98828" l="9915" r="99787">
                        <a14:foregroundMark x1="68870" y1="14160" x2="68870" y2="14160"/>
                        <a14:foregroundMark x1="67591" y1="13379" x2="67591" y2="13379"/>
                        <a14:foregroundMark x1="67484" y1="13379" x2="67484" y2="13379"/>
                        <a14:foregroundMark x1="67484" y1="13379" x2="67484" y2="13379"/>
                        <a14:foregroundMark x1="67271" y1="12793" x2="67271" y2="12793"/>
                        <a14:foregroundMark x1="65458" y1="10059" x2="65458" y2="10059"/>
                        <a14:foregroundMark x1="65245" y1="10059" x2="65245" y2="10059"/>
                        <a14:foregroundMark x1="65245" y1="10059" x2="65245" y2="10059"/>
                        <a14:foregroundMark x1="65245" y1="9863" x2="64606" y2="9668"/>
                        <a14:foregroundMark x1="62900" y1="7617" x2="62900" y2="7617"/>
                        <a14:foregroundMark x1="62367" y1="6934" x2="62367" y2="6934"/>
                        <a14:foregroundMark x1="61727" y1="6055" x2="61727" y2="6055"/>
                        <a14:foregroundMark x1="58422" y1="3418" x2="58422" y2="3418"/>
                        <a14:foregroundMark x1="58422" y1="3418" x2="58422" y2="3418"/>
                        <a14:foregroundMark x1="64606" y1="11035" x2="66205" y2="12695"/>
                        <a14:foregroundMark x1="69190" y1="16309" x2="70896" y2="19434"/>
                        <a14:foregroundMark x1="71002" y1="20410" x2="73028" y2="25195"/>
                        <a14:foregroundMark x1="73134" y1="25977" x2="75480" y2="34570"/>
                        <a14:foregroundMark x1="75480" y1="34570" x2="75480" y2="34570"/>
                        <a14:foregroundMark x1="75480" y1="34570" x2="75480" y2="34570"/>
                        <a14:foregroundMark x1="75480" y1="34570" x2="77825" y2="33398"/>
                        <a14:foregroundMark x1="81237" y1="30078" x2="82836" y2="28809"/>
                        <a14:foregroundMark x1="85394" y1="25879" x2="85394" y2="25879"/>
                        <a14:foregroundMark x1="86141" y1="24512" x2="86247" y2="23730"/>
                        <a14:foregroundMark x1="86887" y1="20117" x2="86887" y2="20117"/>
                        <a14:foregroundMark x1="86887" y1="20117" x2="85608" y2="20703"/>
                        <a14:foregroundMark x1="83475" y1="23730" x2="82836" y2="24707"/>
                        <a14:foregroundMark x1="82836" y1="24707" x2="82836" y2="24707"/>
                        <a14:foregroundMark x1="76013" y1="27832" x2="72281" y2="29102"/>
                        <a14:foregroundMark x1="63859" y1="29102" x2="63859" y2="30078"/>
                        <a14:foregroundMark x1="67058" y1="30078" x2="68870" y2="30078"/>
                        <a14:foregroundMark x1="73348" y1="30469" x2="79318" y2="33203"/>
                        <a14:foregroundMark x1="81983" y1="33594" x2="85075" y2="33789"/>
                        <a14:foregroundMark x1="86887" y1="33789" x2="88273" y2="34375"/>
                        <a14:foregroundMark x1="90618" y1="34375" x2="92751" y2="35742"/>
                        <a14:foregroundMark x1="92751" y1="35742" x2="92751" y2="35742"/>
                        <a14:foregroundMark x1="93497" y1="34375" x2="93497" y2="33203"/>
                        <a14:foregroundMark x1="91684" y1="29102" x2="91684" y2="29102"/>
                        <a14:foregroundMark x1="91684" y1="29102" x2="91684" y2="29102"/>
                        <a14:foregroundMark x1="89872" y1="27344" x2="86887" y2="33594"/>
                        <a14:foregroundMark x1="86674" y1="33789" x2="86887" y2="34277"/>
                        <a14:foregroundMark x1="88060" y1="35059" x2="89552" y2="37695"/>
                        <a14:foregroundMark x1="89552" y1="37695" x2="89552" y2="37695"/>
                        <a14:foregroundMark x1="91684" y1="34375" x2="91684" y2="34375"/>
                        <a14:foregroundMark x1="91684" y1="33789" x2="91684" y2="33789"/>
                        <a14:foregroundMark x1="92004" y1="32617" x2="90832" y2="33594"/>
                        <a14:foregroundMark x1="89552" y1="35352" x2="89019" y2="36523"/>
                        <a14:foregroundMark x1="88060" y1="37402" x2="86994" y2="39160"/>
                        <a14:foregroundMark x1="90405" y1="39355" x2="93817" y2="39355"/>
                        <a14:foregroundMark x1="94563" y1="38965" x2="94563" y2="38965"/>
                        <a14:foregroundMark x1="94243" y1="38965" x2="93710" y2="38965"/>
                        <a14:foregroundMark x1="93284" y1="38965" x2="93284" y2="38965"/>
                        <a14:foregroundMark x1="95629" y1="35254" x2="95629" y2="35254"/>
                        <a14:foregroundMark x1="95629" y1="34863" x2="95629" y2="34863"/>
                        <a14:foregroundMark x1="95629" y1="33887" x2="95629" y2="33887"/>
                        <a14:foregroundMark x1="95629" y1="31445" x2="95629" y2="31445"/>
                        <a14:foregroundMark x1="96162" y1="31445" x2="96908" y2="32617"/>
                        <a14:foregroundMark x1="96908" y1="33105" x2="96908" y2="33789"/>
                        <a14:foregroundMark x1="96908" y1="34766" x2="96908" y2="35742"/>
                        <a14:foregroundMark x1="97228" y1="33398" x2="97228" y2="33398"/>
                        <a14:foregroundMark x1="98827" y1="32910" x2="98827" y2="32910"/>
                        <a14:foregroundMark x1="98827" y1="33105" x2="97974" y2="33789"/>
                        <a14:foregroundMark x1="94883" y1="35352" x2="94350" y2="35840"/>
                        <a14:foregroundMark x1="94776" y1="28809" x2="94776" y2="28809"/>
                        <a14:foregroundMark x1="95096" y1="28809" x2="95842" y2="30469"/>
                        <a14:foregroundMark x1="96695" y1="32617" x2="96695" y2="33789"/>
                        <a14:foregroundMark x1="96695" y1="34277" x2="96695" y2="34277"/>
                        <a14:foregroundMark x1="96588" y1="34570" x2="96588" y2="34570"/>
                        <a14:foregroundMark x1="96588" y1="31445" x2="96588" y2="31445"/>
                        <a14:foregroundMark x1="96375" y1="30273" x2="96375" y2="30273"/>
                        <a14:foregroundMark x1="96588" y1="32227" x2="96588" y2="33203"/>
                        <a14:foregroundMark x1="96588" y1="35352" x2="96695" y2="36523"/>
                        <a14:foregroundMark x1="97122" y1="34570" x2="97122" y2="34570"/>
                        <a14:foregroundMark x1="97228" y1="32422" x2="97228" y2="32422"/>
                        <a14:foregroundMark x1="97441" y1="31445" x2="97441" y2="31445"/>
                        <a14:foregroundMark x1="97441" y1="31250" x2="97441" y2="31250"/>
                        <a14:foregroundMark x1="98507" y1="33398" x2="98827" y2="33887"/>
                        <a14:foregroundMark x1="98827" y1="34082" x2="98827" y2="34082"/>
                        <a14:foregroundMark x1="97974" y1="31445" x2="97974" y2="31445"/>
                        <a14:foregroundMark x1="96162" y1="28613" x2="96162" y2="28613"/>
                        <a14:foregroundMark x1="96162" y1="28613" x2="95096" y2="29297"/>
                        <a14:foregroundMark x1="94883" y1="31738" x2="94883" y2="33398"/>
                        <a14:foregroundMark x1="94883" y1="33398" x2="95309" y2="35352"/>
                        <a14:foregroundMark x1="95416" y1="35352" x2="95416" y2="35352"/>
                        <a14:foregroundMark x1="95629" y1="32715" x2="96162" y2="31641"/>
                        <a14:foregroundMark x1="96695" y1="28809" x2="96695" y2="28809"/>
                        <a14:foregroundMark x1="96695" y1="30469" x2="96695" y2="31250"/>
                        <a14:foregroundMark x1="96695" y1="31934" x2="97441" y2="33594"/>
                        <a14:foregroundMark x1="97974" y1="34277" x2="98294" y2="35059"/>
                        <a14:foregroundMark x1="98827" y1="35059" x2="99787" y2="35059"/>
                        <a14:foregroundMark x1="99787" y1="34375" x2="99787" y2="34375"/>
                        <a14:foregroundMark x1="98827" y1="33203" x2="98827" y2="33203"/>
                        <a14:foregroundMark x1="98827" y1="33203" x2="98827" y2="33203"/>
                        <a14:foregroundMark x1="98507" y1="32910" x2="97974" y2="32910"/>
                        <a14:foregroundMark x1="97441" y1="32227" x2="97441" y2="32227"/>
                        <a14:foregroundMark x1="96908" y1="31445" x2="96908" y2="31445"/>
                        <a14:foregroundMark x1="96908" y1="29590" x2="96908" y2="29590"/>
                        <a14:foregroundMark x1="96375" y1="29590" x2="94776" y2="32715"/>
                        <a14:foregroundMark x1="94776" y1="32715" x2="94563" y2="34766"/>
                        <a14:foregroundMark x1="94563" y1="34766" x2="94776" y2="36523"/>
                        <a14:foregroundMark x1="98294" y1="32910" x2="98294" y2="32910"/>
                        <a14:foregroundMark x1="98507" y1="33105" x2="98507" y2="33105"/>
                        <a14:foregroundMark x1="98507" y1="31641" x2="98507" y2="31641"/>
                        <a14:foregroundMark x1="99254" y1="32910" x2="99254" y2="32910"/>
                        <a14:foregroundMark x1="99787" y1="33203" x2="99787" y2="33203"/>
                        <a14:foregroundMark x1="86141" y1="13477" x2="86141" y2="13477"/>
                        <a14:foregroundMark x1="85928" y1="13477" x2="85394" y2="13477"/>
                        <a14:foregroundMark x1="79638" y1="11719" x2="79638" y2="11719"/>
                        <a14:foregroundMark x1="81983" y1="13867" x2="82836" y2="14844"/>
                        <a14:foregroundMark x1="85394" y1="14844" x2="85394" y2="14844"/>
                        <a14:foregroundMark x1="85714" y1="13672" x2="85714" y2="13672"/>
                        <a14:foregroundMark x1="82303" y1="12988" x2="81450" y2="13379"/>
                        <a14:foregroundMark x1="80704" y1="13379" x2="80704" y2="13379"/>
                        <a14:foregroundMark x1="79424" y1="13672" x2="78358" y2="13672"/>
                        <a14:foregroundMark x1="77825" y1="12988" x2="77825" y2="12988"/>
                        <a14:foregroundMark x1="79638" y1="12305" x2="81130" y2="12500"/>
                        <a14:foregroundMark x1="81663" y1="12500" x2="81663" y2="12500"/>
                        <a14:foregroundMark x1="82303" y1="13379" x2="84009" y2="14160"/>
                        <a14:foregroundMark x1="85075" y1="14453" x2="85608" y2="14844"/>
                        <a14:foregroundMark x1="86674" y1="15137" x2="87420" y2="15332"/>
                        <a14:foregroundMark x1="86141" y1="15332" x2="85394" y2="15332"/>
                        <a14:foregroundMark x1="84648" y1="13867" x2="83795" y2="12695"/>
                        <a14:foregroundMark x1="81663" y1="10742" x2="80384" y2="10742"/>
                        <a14:foregroundMark x1="80384" y1="12695" x2="80384" y2="12695"/>
                        <a14:foregroundMark x1="80171" y1="12695" x2="79424" y2="13379"/>
                        <a14:foregroundMark x1="79318" y1="13672" x2="79318" y2="13672"/>
                        <a14:foregroundMark x1="79318" y1="13965" x2="79957" y2="13965"/>
                        <a14:foregroundMark x1="81130" y1="13867" x2="83262" y2="13672"/>
                        <a14:foregroundMark x1="84328" y1="13184" x2="84861" y2="12988"/>
                        <a14:foregroundMark x1="84861" y1="12988" x2="85608" y2="13965"/>
                        <a14:foregroundMark x1="85608" y1="14160" x2="85714" y2="15332"/>
                        <a14:foregroundMark x1="86141" y1="15820" x2="86247" y2="16504"/>
                        <a14:foregroundMark x1="86461" y1="16504" x2="86461" y2="16504"/>
                        <a14:foregroundMark x1="87207" y1="16309" x2="87207" y2="16309"/>
                        <a14:foregroundMark x1="86674" y1="14453" x2="86674" y2="14453"/>
                        <a14:foregroundMark x1="86674" y1="14453" x2="86674" y2="14453"/>
                        <a14:foregroundMark x1="86674" y1="14355" x2="86674" y2="14355"/>
                        <a14:foregroundMark x1="85394" y1="13379" x2="85394" y2="13379"/>
                        <a14:foregroundMark x1="85394" y1="13379" x2="85394" y2="13379"/>
                        <a14:foregroundMark x1="83582" y1="12695" x2="83582" y2="12695"/>
                        <a14:foregroundMark x1="82836" y1="12695" x2="82836" y2="12695"/>
                        <a14:foregroundMark x1="81983" y1="12695" x2="81983" y2="12695"/>
                        <a14:foregroundMark x1="67804" y1="13867" x2="67804" y2="13867"/>
                        <a14:foregroundMark x1="67484" y1="13965" x2="66205" y2="15137"/>
                        <a14:foregroundMark x1="66205" y1="16113" x2="66205" y2="16797"/>
                        <a14:foregroundMark x1="66738" y1="16602" x2="66738" y2="16602"/>
                        <a14:foregroundMark x1="66738" y1="14453" x2="66738" y2="14453"/>
                        <a14:foregroundMark x1="67591" y1="13672" x2="68124" y2="13477"/>
                        <a14:foregroundMark x1="69190" y1="12988" x2="70682" y2="12988"/>
                        <a14:foregroundMark x1="71215" y1="12988" x2="71215" y2="12988"/>
                        <a14:foregroundMark x1="71535" y1="12988" x2="72281" y2="13672"/>
                        <a14:foregroundMark x1="73028" y1="13672" x2="73348" y2="14160"/>
                        <a14:foregroundMark x1="73667" y1="14648" x2="74307" y2="15137"/>
                        <a14:foregroundMark x1="74627" y1="15137" x2="74627" y2="15137"/>
                        <a14:foregroundMark x1="74840" y1="15332" x2="74840" y2="15332"/>
                        <a14:foregroundMark x1="74094" y1="12695" x2="74094" y2="12695"/>
                        <a14:foregroundMark x1="74094" y1="12695" x2="74094" y2="12695"/>
                        <a14:foregroundMark x1="22708" y1="92480" x2="22708" y2="92480"/>
                        <a14:foregroundMark x1="22708" y1="95996" x2="22708" y2="95996"/>
                        <a14:foregroundMark x1="22708" y1="93848" x2="22708" y2="93848"/>
                        <a14:foregroundMark x1="22175" y1="92188" x2="22175" y2="92188"/>
                        <a14:foregroundMark x1="22175" y1="91992" x2="22175" y2="91992"/>
                        <a14:foregroundMark x1="23454" y1="96094" x2="23454" y2="96094"/>
                        <a14:foregroundMark x1="23454" y1="96094" x2="23241" y2="94629"/>
                        <a14:foregroundMark x1="22495" y1="91211" x2="22495" y2="91211"/>
                        <a14:foregroundMark x1="22281" y1="91016" x2="22281" y2="91016"/>
                        <a14:foregroundMark x1="32409" y1="90820" x2="32409" y2="90820"/>
                        <a14:foregroundMark x1="32409" y1="92969" x2="32409" y2="92969"/>
                        <a14:foregroundMark x1="31983" y1="92383" x2="31983" y2="92383"/>
                        <a14:foregroundMark x1="31130" y1="91016" x2="31130" y2="91016"/>
                        <a14:foregroundMark x1="31130" y1="91016" x2="31130" y2="91016"/>
                        <a14:foregroundMark x1="30917" y1="91699" x2="30917" y2="92871"/>
                        <a14:foregroundMark x1="30917" y1="92871" x2="30917" y2="92871"/>
                        <a14:foregroundMark x1="31343" y1="92871" x2="32409" y2="92871"/>
                        <a14:foregroundMark x1="32942" y1="92480" x2="32942" y2="92480"/>
                        <a14:foregroundMark x1="35394" y1="92480" x2="35394" y2="92480"/>
                        <a14:foregroundMark x1="47655" y1="95313" x2="47655" y2="95313"/>
                        <a14:foregroundMark x1="47974" y1="96484" x2="47655" y2="97168"/>
                        <a14:foregroundMark x1="47122" y1="97168" x2="46375" y2="97168"/>
                        <a14:foregroundMark x1="45309" y1="95996" x2="45309" y2="95996"/>
                        <a14:foregroundMark x1="50000" y1="95801" x2="50000" y2="95801"/>
                        <a14:foregroundMark x1="49254" y1="95117" x2="49254" y2="95117"/>
                        <a14:foregroundMark x1="47974" y1="93652" x2="47441" y2="93652"/>
                        <a14:foregroundMark x1="46588" y1="93359" x2="46588" y2="92383"/>
                        <a14:foregroundMark x1="46588" y1="91016" x2="46588" y2="91016"/>
                        <a14:foregroundMark x1="46588" y1="91016" x2="46588" y2="91016"/>
                        <a14:foregroundMark x1="47441" y1="93652" x2="47441" y2="93652"/>
                        <a14:foregroundMark x1="47441" y1="94141" x2="47441" y2="94141"/>
                        <a14:foregroundMark x1="47441" y1="94141" x2="47441" y2="94141"/>
                        <a14:foregroundMark x1="57143" y1="95508" x2="57143" y2="95508"/>
                        <a14:foregroundMark x1="57356" y1="95508" x2="58102" y2="95313"/>
                        <a14:foregroundMark x1="58422" y1="95117" x2="59168" y2="94629"/>
                        <a14:foregroundMark x1="59915" y1="94629" x2="60768" y2="95117"/>
                        <a14:foregroundMark x1="60981" y1="95117" x2="60981" y2="95117"/>
                        <a14:foregroundMark x1="60981" y1="95117" x2="60981" y2="95117"/>
                        <a14:foregroundMark x1="59701" y1="94531" x2="59701" y2="94531"/>
                        <a14:foregroundMark x1="58635" y1="92871" x2="58635" y2="92871"/>
                        <a14:foregroundMark x1="58316" y1="91992" x2="58316" y2="91992"/>
                        <a14:foregroundMark x1="57889" y1="91504" x2="57889" y2="91504"/>
                        <a14:foregroundMark x1="57676" y1="91211" x2="57676" y2="91211"/>
                        <a14:foregroundMark x1="58422" y1="94336" x2="58422" y2="94336"/>
                        <a14:foregroundMark x1="47655" y1="95605" x2="47655" y2="95605"/>
                        <a14:foregroundMark x1="47335" y1="97168" x2="47335" y2="97168"/>
                        <a14:foregroundMark x1="50000" y1="95313" x2="50000" y2="95313"/>
                        <a14:foregroundMark x1="46588" y1="97266" x2="46588" y2="97266"/>
                        <a14:foregroundMark x1="58422" y1="97168" x2="58422" y2="97168"/>
                        <a14:foregroundMark x1="61301" y1="96973" x2="61301" y2="96973"/>
                        <a14:foregroundMark x1="60235" y1="97461" x2="60235" y2="97461"/>
                        <a14:foregroundMark x1="57889" y1="96777" x2="57889" y2="96777"/>
                        <a14:foregroundMark x1="60554" y1="97754" x2="60554" y2="97754"/>
                        <a14:foregroundMark x1="61727" y1="97656" x2="61727" y2="97656"/>
                        <a14:foregroundMark x1="85075" y1="8789" x2="85075" y2="8789"/>
                        <a14:foregroundMark x1="83689" y1="7617" x2="83689" y2="7617"/>
                        <a14:foregroundMark x1="52665" y1="61523" x2="52665" y2="61523"/>
                        <a14:foregroundMark x1="52665" y1="61914" x2="52665" y2="61914"/>
                        <a14:foregroundMark x1="52452" y1="62305" x2="52452" y2="62305"/>
                        <a14:foregroundMark x1="52452" y1="61719" x2="52452" y2="61719"/>
                        <a14:foregroundMark x1="52878" y1="61426" x2="52878" y2="61426"/>
                        <a14:foregroundMark x1="53198" y1="60547" x2="53198" y2="60547"/>
                        <a14:foregroundMark x1="53198" y1="59961" x2="53198" y2="59961"/>
                        <a14:foregroundMark x1="53731" y1="60254" x2="53731" y2="60254"/>
                        <a14:foregroundMark x1="52985" y1="60938" x2="52985" y2="60938"/>
                        <a14:foregroundMark x1="52559" y1="61426" x2="52452" y2="62012"/>
                        <a14:foregroundMark x1="52452" y1="62012" x2="52452" y2="62012"/>
                        <a14:foregroundMark x1="52665" y1="62012" x2="52665" y2="62012"/>
                        <a14:foregroundMark x1="52665" y1="61133" x2="52665" y2="61133"/>
                        <a14:foregroundMark x1="53305" y1="59668" x2="53305" y2="59668"/>
                        <a14:foregroundMark x1="13326" y1="61719" x2="13326" y2="61719"/>
                        <a14:foregroundMark x1="13220" y1="61719" x2="13220" y2="61719"/>
                        <a14:foregroundMark x1="13220" y1="61719" x2="13220" y2="61719"/>
                        <a14:foregroundMark x1="16844" y1="57813" x2="16844" y2="57813"/>
                        <a14:foregroundMark x1="16525" y1="57813" x2="16525" y2="57813"/>
                        <a14:foregroundMark x1="27505" y1="92969" x2="27505" y2="92969"/>
                        <a14:foregroundMark x1="27505" y1="92871" x2="27505" y2="92871"/>
                        <a14:foregroundMark x1="27399" y1="92578" x2="27399" y2="92578"/>
                        <a14:foregroundMark x1="27399" y1="92871" x2="27399" y2="92871"/>
                        <a14:foregroundMark x1="49360" y1="98828" x2="49360" y2="98828"/>
                        <a14:foregroundMark x1="47974" y1="98438" x2="47974" y2="98438"/>
                        <a14:backgroundMark x1="52452" y1="62012" x2="52452" y2="62012"/>
                        <a14:backgroundMark x1="52452" y1="62305" x2="52452" y2="62305"/>
                        <a14:backgroundMark x1="52452" y1="62402" x2="52452" y2="62988"/>
                        <a14:backgroundMark x1="52452" y1="62988" x2="52452" y2="62988"/>
                        <a14:backgroundMark x1="52452" y1="62793" x2="52452" y2="62793"/>
                        <a14:backgroundMark x1="53198" y1="61230" x2="53198" y2="61230"/>
                        <a14:backgroundMark x1="53092" y1="60645" x2="53092" y2="60645"/>
                        <a14:backgroundMark x1="52559" y1="61816" x2="52559" y2="61816"/>
                        <a14:backgroundMark x1="52985" y1="61230" x2="52985" y2="61230"/>
                        <a14:backgroundMark x1="52985" y1="60938" x2="52985" y2="60938"/>
                        <a14:backgroundMark x1="52985" y1="60645" x2="52985" y2="60645"/>
                        <a14:backgroundMark x1="53305" y1="59961" x2="53305" y2="59961"/>
                        <a14:backgroundMark x1="52985" y1="60254" x2="52985" y2="60254"/>
                        <a14:backgroundMark x1="52772" y1="61621" x2="52772" y2="61621"/>
                        <a14:backgroundMark x1="52559" y1="61523" x2="52559" y2="61523"/>
                        <a14:backgroundMark x1="53305" y1="59863" x2="53305" y2="59863"/>
                        <a14:backgroundMark x1="53412" y1="59277" x2="53412" y2="59277"/>
                        <a14:backgroundMark x1="53412" y1="59668" x2="53412" y2="59668"/>
                        <a14:backgroundMark x1="52665" y1="62109" x2="52665" y2="62109"/>
                        <a14:backgroundMark x1="52665" y1="62109" x2="52665" y2="62109"/>
                        <a14:backgroundMark x1="52345" y1="61816" x2="52345" y2="61816"/>
                        <a14:backgroundMark x1="52665" y1="61230" x2="52665" y2="61230"/>
                        <a14:backgroundMark x1="52772" y1="61426" x2="52772" y2="61426"/>
                        <a14:backgroundMark x1="53092" y1="59961" x2="53092" y2="59961"/>
                        <a14:backgroundMark x1="53092" y1="60547" x2="53092" y2="60547"/>
                        <a14:backgroundMark x1="53198" y1="59570" x2="53198" y2="59570"/>
                        <a14:backgroundMark x1="53518" y1="58691" x2="53518" y2="58691"/>
                        <a14:backgroundMark x1="53731" y1="58301" x2="53731" y2="58301"/>
                        <a14:backgroundMark x1="27399" y1="92676" x2="27399" y2="92676"/>
                        <a14:backgroundMark x1="27399" y1="92578" x2="27399" y2="92578"/>
                        <a14:backgroundMark x1="27612" y1="93066" x2="27612" y2="93066"/>
                        <a14:backgroundMark x1="27505" y1="92969" x2="27505" y2="92969"/>
                        <a14:backgroundMark x1="16631" y1="58203" x2="16631" y2="58203"/>
                        <a14:backgroundMark x1="16631" y1="57715" x2="16631" y2="57715"/>
                        <a14:backgroundMark x1="16525" y1="57910" x2="16525" y2="57910"/>
                        <a14:backgroundMark x1="13113" y1="61523" x2="13113" y2="61523"/>
                        <a14:backgroundMark x1="13220" y1="61719" x2="13220" y2="6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17348" y="1705431"/>
            <a:ext cx="844930" cy="893300"/>
          </a:xfrm>
          <a:prstGeom prst="rect">
            <a:avLst/>
          </a:prstGeom>
        </p:spPr>
      </p:pic>
      <p:pic>
        <p:nvPicPr>
          <p:cNvPr id="3" name="Image 2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12A11176-C8A1-4A11-A989-02D37CE4E7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48" b="95652" l="4622" r="97479">
                        <a14:foregroundMark x1="5042" y1="67150" x2="6303" y2="69565"/>
                        <a14:foregroundMark x1="69748" y1="6280" x2="64286" y2="6280"/>
                        <a14:foregroundMark x1="93277" y1="34300" x2="93697" y2="40580"/>
                        <a14:foregroundMark x1="98319" y1="41063" x2="98319" y2="41063"/>
                        <a14:foregroundMark x1="66387" y1="4348" x2="66387" y2="4348"/>
                        <a14:foregroundMark x1="31933" y1="95652" x2="31933" y2="95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690" y="4840537"/>
            <a:ext cx="652098" cy="567161"/>
          </a:xfrm>
          <a:prstGeom prst="rect">
            <a:avLst/>
          </a:prstGeom>
        </p:spPr>
      </p:pic>
      <p:pic>
        <p:nvPicPr>
          <p:cNvPr id="25" name="Image 24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718EA07D-CD5D-4169-84AA-46784A2FF8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48" b="95652" l="4622" r="97479">
                        <a14:foregroundMark x1="5042" y1="67150" x2="6303" y2="69565"/>
                        <a14:foregroundMark x1="69748" y1="6280" x2="64286" y2="6280"/>
                        <a14:foregroundMark x1="93277" y1="34300" x2="93697" y2="40580"/>
                        <a14:foregroundMark x1="98319" y1="41063" x2="98319" y2="41063"/>
                        <a14:foregroundMark x1="66387" y1="4348" x2="66387" y2="4348"/>
                        <a14:foregroundMark x1="31933" y1="95652" x2="31933" y2="95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06" y="4839386"/>
            <a:ext cx="652098" cy="567161"/>
          </a:xfrm>
          <a:prstGeom prst="rect">
            <a:avLst/>
          </a:prstGeom>
        </p:spPr>
      </p:pic>
      <p:pic>
        <p:nvPicPr>
          <p:cNvPr id="26" name="Image 25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19FB54B9-FC83-4774-A039-93F672EDF0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48" b="95652" l="4622" r="97479">
                        <a14:foregroundMark x1="5042" y1="67150" x2="6303" y2="69565"/>
                        <a14:foregroundMark x1="69748" y1="6280" x2="64286" y2="6280"/>
                        <a14:foregroundMark x1="93277" y1="34300" x2="93697" y2="40580"/>
                        <a14:foregroundMark x1="98319" y1="41063" x2="98319" y2="41063"/>
                        <a14:foregroundMark x1="66387" y1="4348" x2="66387" y2="4348"/>
                        <a14:foregroundMark x1="31933" y1="95652" x2="31933" y2="95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74" y="6272439"/>
            <a:ext cx="652098" cy="567161"/>
          </a:xfrm>
          <a:prstGeom prst="rect">
            <a:avLst/>
          </a:prstGeom>
        </p:spPr>
      </p:pic>
      <p:pic>
        <p:nvPicPr>
          <p:cNvPr id="27" name="Image 26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7A5ABD6A-DD36-47CA-AF87-E0BF18EE62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48" b="95652" l="4622" r="97479">
                        <a14:foregroundMark x1="5042" y1="67150" x2="6303" y2="69565"/>
                        <a14:foregroundMark x1="69748" y1="6280" x2="64286" y2="6280"/>
                        <a14:foregroundMark x1="93277" y1="34300" x2="93697" y2="40580"/>
                        <a14:foregroundMark x1="98319" y1="41063" x2="98319" y2="41063"/>
                        <a14:foregroundMark x1="66387" y1="4348" x2="66387" y2="4348"/>
                        <a14:foregroundMark x1="31933" y1="95652" x2="31933" y2="95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95" y="3408167"/>
            <a:ext cx="309246" cy="268966"/>
          </a:xfrm>
          <a:prstGeom prst="rect">
            <a:avLst/>
          </a:prstGeom>
        </p:spPr>
      </p:pic>
      <p:pic>
        <p:nvPicPr>
          <p:cNvPr id="29" name="Image 28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5C9CC48B-D76D-439C-9654-56DDAEDE96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48" b="95652" l="4622" r="97479">
                        <a14:foregroundMark x1="5042" y1="67150" x2="6303" y2="69565"/>
                        <a14:foregroundMark x1="69748" y1="6280" x2="64286" y2="6280"/>
                        <a14:foregroundMark x1="93277" y1="34300" x2="93697" y2="40580"/>
                        <a14:foregroundMark x1="98319" y1="41063" x2="98319" y2="41063"/>
                        <a14:foregroundMark x1="66387" y1="4348" x2="66387" y2="4348"/>
                        <a14:foregroundMark x1="31933" y1="95652" x2="31933" y2="95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289" y="274985"/>
            <a:ext cx="337803" cy="293804"/>
          </a:xfrm>
          <a:prstGeom prst="rect">
            <a:avLst/>
          </a:prstGeom>
        </p:spPr>
      </p:pic>
      <p:pic>
        <p:nvPicPr>
          <p:cNvPr id="22" name="Image 21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25B9B97E-E50B-4AE3-983E-E3965ECA4F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48" b="95652" l="4622" r="97479">
                        <a14:foregroundMark x1="5042" y1="67150" x2="6303" y2="69565"/>
                        <a14:foregroundMark x1="69748" y1="6280" x2="64286" y2="6280"/>
                        <a14:foregroundMark x1="93277" y1="34300" x2="93697" y2="40580"/>
                        <a14:foregroundMark x1="98319" y1="41063" x2="98319" y2="41063"/>
                        <a14:foregroundMark x1="66387" y1="4348" x2="66387" y2="4348"/>
                        <a14:foregroundMark x1="31933" y1="95652" x2="31933" y2="95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84" y="1206985"/>
            <a:ext cx="309246" cy="268966"/>
          </a:xfrm>
          <a:prstGeom prst="rect">
            <a:avLst/>
          </a:prstGeom>
        </p:spPr>
      </p:pic>
      <p:pic>
        <p:nvPicPr>
          <p:cNvPr id="23" name="Image 22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2C5608CB-BCA1-4164-A1E0-67DB5CF776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48" b="95652" l="4622" r="97479">
                        <a14:foregroundMark x1="5042" y1="67150" x2="6303" y2="69565"/>
                        <a14:foregroundMark x1="69748" y1="6280" x2="64286" y2="6280"/>
                        <a14:foregroundMark x1="93277" y1="34300" x2="93697" y2="40580"/>
                        <a14:foregroundMark x1="98319" y1="41063" x2="98319" y2="41063"/>
                        <a14:foregroundMark x1="66387" y1="4348" x2="66387" y2="4348"/>
                        <a14:foregroundMark x1="31933" y1="95652" x2="31933" y2="95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31" y="2766605"/>
            <a:ext cx="173679" cy="151057"/>
          </a:xfrm>
          <a:prstGeom prst="rect">
            <a:avLst/>
          </a:prstGeom>
        </p:spPr>
      </p:pic>
      <p:pic>
        <p:nvPicPr>
          <p:cNvPr id="28" name="Image 27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4521C29D-6F2E-4784-BA3C-01603F384D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48" b="95652" l="4622" r="97479">
                        <a14:foregroundMark x1="5042" y1="67150" x2="6303" y2="69565"/>
                        <a14:foregroundMark x1="69748" y1="6280" x2="64286" y2="6280"/>
                        <a14:foregroundMark x1="93277" y1="34300" x2="93697" y2="40580"/>
                        <a14:foregroundMark x1="98319" y1="41063" x2="98319" y2="41063"/>
                        <a14:foregroundMark x1="66387" y1="4348" x2="66387" y2="4348"/>
                        <a14:foregroundMark x1="31933" y1="95652" x2="31933" y2="95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80" y="5648134"/>
            <a:ext cx="309246" cy="26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" y="0"/>
            <a:ext cx="12192000" cy="6858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287" y="4075289"/>
            <a:ext cx="2007321" cy="164409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18" y="4075289"/>
            <a:ext cx="2007321" cy="16440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9750" y1="50875" x2="59750" y2="50875"/>
                        <a14:foregroundMark x1="59125" y1="49875" x2="59125" y2="49875"/>
                        <a14:foregroundMark x1="40375" y1="63500" x2="40375" y2="63500"/>
                        <a14:foregroundMark x1="76875" y1="61875" x2="76875" y2="6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036" y="2063063"/>
            <a:ext cx="4853130" cy="48531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036" y="4805899"/>
            <a:ext cx="2554255" cy="209938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54250" y1="38625" x2="54250" y2="38625"/>
                        <a14:backgroundMark x1="55250" y1="40250" x2="52625" y2="36625"/>
                        <a14:backgroundMark x1="78500" y1="32000" x2="80125" y2="38875"/>
                        <a14:backgroundMark x1="80125" y1="38875" x2="79250" y2="438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773" y="1457719"/>
            <a:ext cx="4756245" cy="475624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9375" y1="55625" x2="69000" y2="52375"/>
                        <a14:foregroundMark x1="69000" y1="52375" x2="66375" y2="50250"/>
                        <a14:foregroundMark x1="67750" y1="51875" x2="65875" y2="5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09" y="2144291"/>
            <a:ext cx="4545319" cy="454531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581" y="4760794"/>
            <a:ext cx="2560542" cy="20972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500" y="4075289"/>
            <a:ext cx="2007321" cy="164409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0" y="2583912"/>
            <a:ext cx="3669586" cy="36695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73" y="4758612"/>
            <a:ext cx="2554255" cy="209938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05" b="98895" l="3500" r="97000">
                        <a14:foregroundMark x1="32500" y1="11878" x2="32500" y2="11878"/>
                        <a14:foregroundMark x1="21500" y1="8840" x2="21500" y2="8840"/>
                        <a14:foregroundMark x1="20500" y1="7459" x2="20500" y2="7459"/>
                        <a14:foregroundMark x1="28000" y1="10221" x2="28000" y2="10221"/>
                        <a14:foregroundMark x1="28500" y1="14088" x2="28500" y2="14088"/>
                        <a14:foregroundMark x1="30500" y1="15746" x2="32500" y2="17403"/>
                        <a14:foregroundMark x1="32500" y1="17403" x2="32500" y2="17403"/>
                        <a14:foregroundMark x1="40500" y1="12983" x2="40500" y2="12983"/>
                        <a14:foregroundMark x1="40500" y1="11602" x2="40500" y2="11602"/>
                        <a14:foregroundMark x1="43000" y1="9945" x2="43000" y2="9945"/>
                        <a14:foregroundMark x1="43000" y1="9116" x2="43000" y2="9116"/>
                        <a14:foregroundMark x1="45000" y1="8564" x2="45000" y2="8564"/>
                        <a14:foregroundMark x1="53500" y1="9669" x2="53500" y2="9669"/>
                        <a14:foregroundMark x1="54000" y1="10497" x2="56000" y2="11326"/>
                        <a14:foregroundMark x1="69000" y1="12983" x2="69000" y2="12983"/>
                        <a14:foregroundMark x1="72000" y1="13536" x2="81500" y2="16022"/>
                        <a14:foregroundMark x1="81500" y1="16022" x2="81500" y2="16851"/>
                        <a14:foregroundMark x1="81500" y1="19337" x2="84000" y2="24309"/>
                        <a14:foregroundMark x1="84000" y1="24309" x2="84000" y2="24309"/>
                        <a14:foregroundMark x1="89000" y1="17956" x2="62000" y2="5801"/>
                        <a14:foregroundMark x1="62000" y1="5801" x2="43500" y2="5525"/>
                        <a14:foregroundMark x1="43500" y1="5525" x2="28500" y2="11326"/>
                        <a14:foregroundMark x1="28500" y1="11326" x2="18500" y2="18785"/>
                        <a14:foregroundMark x1="18500" y1="18785" x2="19000" y2="27901"/>
                        <a14:foregroundMark x1="19000" y1="27901" x2="34000" y2="33149"/>
                        <a14:foregroundMark x1="34000" y1="33149" x2="51500" y2="35083"/>
                        <a14:foregroundMark x1="51500" y1="35083" x2="63000" y2="34807"/>
                        <a14:foregroundMark x1="32500" y1="8840" x2="47500" y2="13536"/>
                        <a14:foregroundMark x1="47500" y1="13536" x2="31000" y2="9116"/>
                        <a14:foregroundMark x1="31000" y1="9116" x2="14500" y2="9945"/>
                        <a14:foregroundMark x1="14500" y1="9945" x2="7500" y2="19337"/>
                        <a14:foregroundMark x1="7500" y1="19337" x2="14000" y2="38674"/>
                        <a14:foregroundMark x1="14000" y1="38674" x2="19000" y2="30387"/>
                        <a14:foregroundMark x1="19000" y1="30387" x2="18000" y2="13812"/>
                        <a14:foregroundMark x1="38500" y1="3867" x2="61500" y2="2762"/>
                        <a14:foregroundMark x1="61500" y1="2762" x2="78000" y2="5525"/>
                        <a14:foregroundMark x1="78000" y1="5525" x2="89500" y2="11326"/>
                        <a14:foregroundMark x1="89500" y1="11326" x2="92500" y2="20442"/>
                        <a14:foregroundMark x1="92500" y1="20442" x2="82500" y2="35359"/>
                        <a14:foregroundMark x1="9000" y1="44475" x2="21500" y2="41713"/>
                        <a14:foregroundMark x1="3500" y1="29282" x2="4500" y2="22376"/>
                        <a14:foregroundMark x1="97000" y1="20994" x2="89000" y2="29834"/>
                        <a14:foregroundMark x1="89000" y1="29834" x2="84000" y2="48895"/>
                        <a14:foregroundMark x1="84000" y1="48895" x2="78000" y2="54696"/>
                        <a14:foregroundMark x1="56500" y1="1657" x2="47500" y2="1381"/>
                        <a14:foregroundMark x1="49500" y1="54144" x2="49500" y2="54144"/>
                        <a14:foregroundMark x1="52000" y1="53867" x2="45500" y2="71823"/>
                        <a14:foregroundMark x1="45500" y1="52486" x2="41000" y2="62155"/>
                        <a14:foregroundMark x1="41000" y1="62155" x2="46500" y2="70718"/>
                        <a14:foregroundMark x1="46500" y1="70718" x2="58500" y2="61326"/>
                        <a14:foregroundMark x1="58500" y1="61326" x2="50500" y2="45028"/>
                        <a14:foregroundMark x1="50500" y1="45028" x2="42500" y2="53039"/>
                        <a14:foregroundMark x1="42500" y1="53039" x2="70500" y2="38122"/>
                        <a14:foregroundMark x1="70500" y1="38122" x2="55500" y2="42265"/>
                        <a14:foregroundMark x1="55500" y1="42265" x2="63000" y2="33978"/>
                        <a14:foregroundMark x1="63000" y1="33978" x2="63000" y2="30663"/>
                        <a14:foregroundMark x1="54500" y1="62983" x2="52000" y2="69061"/>
                        <a14:foregroundMark x1="57500" y1="66851" x2="61000" y2="65193"/>
                        <a14:foregroundMark x1="38000" y1="55525" x2="32500" y2="54972"/>
                        <a14:foregroundMark x1="38500" y1="86740" x2="29000" y2="98895"/>
                        <a14:foregroundMark x1="55500" y1="98895" x2="55500" y2="98895"/>
                        <a14:foregroundMark x1="42000" y1="33978" x2="44000" y2="33702"/>
                        <a14:foregroundMark x1="69000" y1="32597" x2="73000" y2="32044"/>
                        <a14:foregroundMark x1="44000" y1="32873" x2="40500" y2="317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565" y="2515828"/>
            <a:ext cx="2342147" cy="423928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89" b="89785" l="10000" r="90000">
                        <a14:foregroundMark x1="90000" y1="62903" x2="90000" y2="62903"/>
                        <a14:foregroundMark x1="32963" y1="6989" x2="32963" y2="6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400" y="4465550"/>
            <a:ext cx="1378117" cy="94936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989" b="89785" l="10000" r="90000">
                        <a14:foregroundMark x1="90000" y1="62903" x2="90000" y2="62903"/>
                        <a14:foregroundMark x1="32963" y1="6989" x2="32963" y2="6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574" y="3787946"/>
            <a:ext cx="1139369" cy="78489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474" b="96392" l="9913" r="94461">
                        <a14:foregroundMark x1="34985" y1="96134" x2="60058" y2="95103"/>
                        <a14:foregroundMark x1="60058" y1="95103" x2="69971" y2="96649"/>
                        <a14:foregroundMark x1="94461" y1="45103" x2="94461" y2="45103"/>
                        <a14:foregroundMark x1="71720" y1="7474" x2="71720" y2="7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440" y="5504242"/>
            <a:ext cx="1196751" cy="135375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6E0ED6D-47A9-4D33-806E-4B9958B2C0C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704" r="97535">
                        <a14:foregroundMark x1="1408" y1="36667" x2="8099" y2="26667"/>
                        <a14:foregroundMark x1="86972" y1="35417" x2="97183" y2="37500"/>
                        <a14:foregroundMark x1="36972" y1="41250" x2="33099" y2="50833"/>
                        <a14:foregroundMark x1="17606" y1="38750" x2="14789" y2="43333"/>
                        <a14:foregroundMark x1="97535" y1="72500" x2="97535" y2="7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99" y="4727730"/>
            <a:ext cx="455411" cy="38485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ED36E247-2BE9-4250-A22B-D035548E683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704" r="97535">
                        <a14:foregroundMark x1="1408" y1="36667" x2="8099" y2="26667"/>
                        <a14:foregroundMark x1="86972" y1="35417" x2="97183" y2="37500"/>
                        <a14:foregroundMark x1="36972" y1="41250" x2="33099" y2="50833"/>
                        <a14:foregroundMark x1="17606" y1="38750" x2="14789" y2="43333"/>
                        <a14:foregroundMark x1="97535" y1="72500" x2="97535" y2="7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700" y="6594034"/>
            <a:ext cx="381222" cy="322159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61F31FDE-E904-4C57-8832-50E2AB7AD5E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704" r="97535">
                        <a14:foregroundMark x1="1408" y1="36667" x2="8099" y2="26667"/>
                        <a14:foregroundMark x1="86972" y1="35417" x2="97183" y2="37500"/>
                        <a14:foregroundMark x1="36972" y1="41250" x2="33099" y2="50833"/>
                        <a14:foregroundMark x1="17606" y1="38750" x2="14789" y2="43333"/>
                        <a14:foregroundMark x1="97535" y1="72500" x2="97535" y2="7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54" y="4065755"/>
            <a:ext cx="325719" cy="248102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BF683D9F-D742-414B-989C-C02C3091AAA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704" r="97535">
                        <a14:foregroundMark x1="1408" y1="36667" x2="8099" y2="26667"/>
                        <a14:foregroundMark x1="86972" y1="35417" x2="97183" y2="37500"/>
                        <a14:foregroundMark x1="36972" y1="41250" x2="33099" y2="50833"/>
                        <a14:foregroundMark x1="17606" y1="38750" x2="14789" y2="43333"/>
                        <a14:foregroundMark x1="97535" y1="72500" x2="97535" y2="7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67" y="1592699"/>
            <a:ext cx="311725" cy="263429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E455F4F6-BA1F-4252-9237-081DC50D9CC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704" r="97535">
                        <a14:foregroundMark x1="1408" y1="36667" x2="8099" y2="26667"/>
                        <a14:foregroundMark x1="86972" y1="35417" x2="97183" y2="37500"/>
                        <a14:foregroundMark x1="36972" y1="41250" x2="33099" y2="50833"/>
                        <a14:foregroundMark x1="17606" y1="38750" x2="14789" y2="43333"/>
                        <a14:foregroundMark x1="97535" y1="72500" x2="97535" y2="7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015" y="6421703"/>
            <a:ext cx="455411" cy="38485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61F726B6-6417-4364-B4D6-02C6DB7380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704" r="97535">
                        <a14:foregroundMark x1="1408" y1="36667" x2="8099" y2="26667"/>
                        <a14:foregroundMark x1="86972" y1="35417" x2="97183" y2="37500"/>
                        <a14:foregroundMark x1="36972" y1="41250" x2="33099" y2="50833"/>
                        <a14:foregroundMark x1="17606" y1="38750" x2="14789" y2="43333"/>
                        <a14:foregroundMark x1="97535" y1="72500" x2="97535" y2="7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507" y="4727730"/>
            <a:ext cx="455411" cy="384854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AF47CCA3-258D-48EE-B572-AC8ABD51E6A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704" r="97535">
                        <a14:foregroundMark x1="1408" y1="36667" x2="8099" y2="26667"/>
                        <a14:foregroundMark x1="86972" y1="35417" x2="97183" y2="37500"/>
                        <a14:foregroundMark x1="36972" y1="41250" x2="33099" y2="50833"/>
                        <a14:foregroundMark x1="17606" y1="38750" x2="14789" y2="43333"/>
                        <a14:foregroundMark x1="97535" y1="72500" x2="97535" y2="7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4" y="4003199"/>
            <a:ext cx="220818" cy="18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6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2D87157-B8DA-4E1C-A095-23E8F86FE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CC05451-EE68-474B-828D-9FBF0B40F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655" y="5691389"/>
            <a:ext cx="543183" cy="7677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50FE31F-4E24-4B07-AB6B-4C1ED9150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542" y="5722686"/>
            <a:ext cx="441484" cy="7025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96722BC-0263-4C71-BE20-536BC2199E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085" y="5720641"/>
            <a:ext cx="511761" cy="72461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D1D9FDB-7ACF-4948-8E28-1DA0DFF19B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578" y="5738451"/>
            <a:ext cx="496765" cy="70338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670A1E8-3157-4568-8B9D-C0696F6DC1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42" y="5738451"/>
            <a:ext cx="496765" cy="70338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3E8060A-FA97-45BA-9F7E-E1F767101F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432" y="5783259"/>
            <a:ext cx="424229" cy="65857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E0D1291-FBD3-4A51-818F-35AED29607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74750" y1="38250" x2="74750" y2="38250"/>
                        <a14:foregroundMark x1="68375" y1="63875" x2="68375" y2="63875"/>
                        <a14:foregroundMark x1="67625" y1="62250" x2="67625" y2="62250"/>
                        <a14:foregroundMark x1="73000" y1="38625" x2="76125" y2="3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69" y="5089972"/>
            <a:ext cx="1774553" cy="177455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1DCE3A9-54E7-4551-84E9-FE94F01F70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53" y="5089972"/>
            <a:ext cx="1783358" cy="178335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72870D7-364B-4287-908B-BC29E95FB2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03" y="5300548"/>
            <a:ext cx="1211952" cy="12119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0FF7EFA-4A21-4D44-9E94-F6BE0B3641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18" y="5513857"/>
            <a:ext cx="1211952" cy="1211952"/>
          </a:xfrm>
          <a:prstGeom prst="rect">
            <a:avLst/>
          </a:prstGeom>
        </p:spPr>
      </p:pic>
      <p:pic>
        <p:nvPicPr>
          <p:cNvPr id="13" name="Image 12" descr="Une image contenant meubles, armoire, assis, porte&#10;&#10;Description générée automatiquement">
            <a:extLst>
              <a:ext uri="{FF2B5EF4-FFF2-40B4-BE49-F238E27FC236}">
                <a16:creationId xmlns:a16="http://schemas.microsoft.com/office/drawing/2014/main" id="{6D3C9D0B-B55A-4488-A660-F6E1879D67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1446" l="10000" r="90000">
                        <a14:foregroundMark x1="23855" y1="91446" x2="23855" y2="9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75" y="4523368"/>
            <a:ext cx="2088750" cy="2088750"/>
          </a:xfrm>
          <a:prstGeom prst="rect">
            <a:avLst/>
          </a:prstGeom>
        </p:spPr>
      </p:pic>
      <p:pic>
        <p:nvPicPr>
          <p:cNvPr id="17" name="Image 16" descr="Une image contenant meubles, photo, table, porte&#10;&#10;Description générée automatiquement">
            <a:extLst>
              <a:ext uri="{FF2B5EF4-FFF2-40B4-BE49-F238E27FC236}">
                <a16:creationId xmlns:a16="http://schemas.microsoft.com/office/drawing/2014/main" id="{B2121A70-9BDA-488A-B263-18463EB9C6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8057" r="91706">
                        <a14:foregroundMark x1="8057" y1="87755" x2="8057" y2="87755"/>
                        <a14:foregroundMark x1="91706" y1="87143" x2="91706" y2="8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685" y="5300548"/>
            <a:ext cx="1165580" cy="1353399"/>
          </a:xfrm>
          <a:prstGeom prst="rect">
            <a:avLst/>
          </a:prstGeom>
        </p:spPr>
      </p:pic>
      <p:pic>
        <p:nvPicPr>
          <p:cNvPr id="27" name="Image 26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50C8DC51-931A-4D84-A7A4-BFFFD3BE0F9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137" b="89892" l="7429" r="93714">
                        <a14:foregroundMark x1="8286" y1="14079" x2="7714" y2="19134"/>
                        <a14:foregroundMark x1="17143" y1="11552" x2="31143" y2="15523"/>
                        <a14:foregroundMark x1="33714" y1="14440" x2="28571" y2="9386"/>
                        <a14:foregroundMark x1="22571" y1="9386" x2="19714" y2="7220"/>
                        <a14:foregroundMark x1="22571" y1="6498" x2="22571" y2="6498"/>
                        <a14:foregroundMark x1="32286" y1="9025" x2="32286" y2="8664"/>
                        <a14:foregroundMark x1="33429" y1="11191" x2="33429" y2="11191"/>
                        <a14:foregroundMark x1="33429" y1="10830" x2="33429" y2="10108"/>
                        <a14:foregroundMark x1="80857" y1="27798" x2="82857" y2="28520"/>
                        <a14:foregroundMark x1="93714" y1="55235" x2="93714" y2="56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348" y="6313974"/>
            <a:ext cx="752845" cy="595823"/>
          </a:xfrm>
          <a:prstGeom prst="rect">
            <a:avLst/>
          </a:prstGeom>
        </p:spPr>
      </p:pic>
      <p:pic>
        <p:nvPicPr>
          <p:cNvPr id="28" name="Image 27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2E9AA259-E439-4922-9DF1-FC18F4774B6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137" b="89892" l="7429" r="93714">
                        <a14:foregroundMark x1="8286" y1="14079" x2="7714" y2="19134"/>
                        <a14:foregroundMark x1="17143" y1="11552" x2="31143" y2="15523"/>
                        <a14:foregroundMark x1="33714" y1="14440" x2="28571" y2="9386"/>
                        <a14:foregroundMark x1="22571" y1="9386" x2="19714" y2="7220"/>
                        <a14:foregroundMark x1="22571" y1="6498" x2="22571" y2="6498"/>
                        <a14:foregroundMark x1="32286" y1="9025" x2="32286" y2="8664"/>
                        <a14:foregroundMark x1="33429" y1="11191" x2="33429" y2="11191"/>
                        <a14:foregroundMark x1="33429" y1="10830" x2="33429" y2="10108"/>
                        <a14:foregroundMark x1="80857" y1="27798" x2="82857" y2="28520"/>
                        <a14:foregroundMark x1="93714" y1="55235" x2="93714" y2="56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03" y="3340910"/>
            <a:ext cx="448797" cy="355191"/>
          </a:xfrm>
          <a:prstGeom prst="rect">
            <a:avLst/>
          </a:prstGeom>
        </p:spPr>
      </p:pic>
      <p:pic>
        <p:nvPicPr>
          <p:cNvPr id="29" name="Image 28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7055CB8E-C4FC-4280-AEC1-1D97E7152E7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137" b="89892" l="7429" r="93714">
                        <a14:foregroundMark x1="8286" y1="14079" x2="7714" y2="19134"/>
                        <a14:foregroundMark x1="17143" y1="11552" x2="31143" y2="15523"/>
                        <a14:foregroundMark x1="33714" y1="14440" x2="28571" y2="9386"/>
                        <a14:foregroundMark x1="22571" y1="9386" x2="19714" y2="7220"/>
                        <a14:foregroundMark x1="22571" y1="6498" x2="22571" y2="6498"/>
                        <a14:foregroundMark x1="32286" y1="9025" x2="32286" y2="8664"/>
                        <a14:foregroundMark x1="33429" y1="11191" x2="33429" y2="11191"/>
                        <a14:foregroundMark x1="33429" y1="10830" x2="33429" y2="10108"/>
                        <a14:foregroundMark x1="80857" y1="27798" x2="82857" y2="28520"/>
                        <a14:foregroundMark x1="93714" y1="55235" x2="93714" y2="56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80" y="6134075"/>
            <a:ext cx="388868" cy="307761"/>
          </a:xfrm>
          <a:prstGeom prst="rect">
            <a:avLst/>
          </a:prstGeom>
        </p:spPr>
      </p:pic>
      <p:pic>
        <p:nvPicPr>
          <p:cNvPr id="34" name="Image 3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A287E635-E309-4E77-8FA2-82CF9A5A469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137" b="89892" l="7429" r="93714">
                        <a14:foregroundMark x1="8286" y1="14079" x2="7714" y2="19134"/>
                        <a14:foregroundMark x1="17143" y1="11552" x2="31143" y2="15523"/>
                        <a14:foregroundMark x1="33714" y1="14440" x2="28571" y2="9386"/>
                        <a14:foregroundMark x1="22571" y1="9386" x2="19714" y2="7220"/>
                        <a14:foregroundMark x1="22571" y1="6498" x2="22571" y2="6498"/>
                        <a14:foregroundMark x1="32286" y1="9025" x2="32286" y2="8664"/>
                        <a14:foregroundMark x1="33429" y1="11191" x2="33429" y2="11191"/>
                        <a14:foregroundMark x1="33429" y1="10830" x2="33429" y2="10108"/>
                        <a14:foregroundMark x1="80857" y1="27798" x2="82857" y2="28520"/>
                        <a14:foregroundMark x1="93714" y1="55235" x2="93714" y2="56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770" y="4471339"/>
            <a:ext cx="460959" cy="364816"/>
          </a:xfrm>
          <a:prstGeom prst="rect">
            <a:avLst/>
          </a:prstGeom>
        </p:spPr>
      </p:pic>
      <p:pic>
        <p:nvPicPr>
          <p:cNvPr id="36" name="Image 35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4C370D32-7F04-4ECE-995D-D7B28E81768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137" b="89892" l="7429" r="93714">
                        <a14:foregroundMark x1="8286" y1="14079" x2="7714" y2="19134"/>
                        <a14:foregroundMark x1="17143" y1="11552" x2="31143" y2="15523"/>
                        <a14:foregroundMark x1="33714" y1="14440" x2="28571" y2="9386"/>
                        <a14:foregroundMark x1="22571" y1="9386" x2="19714" y2="7220"/>
                        <a14:foregroundMark x1="22571" y1="6498" x2="22571" y2="6498"/>
                        <a14:foregroundMark x1="32286" y1="9025" x2="32286" y2="8664"/>
                        <a14:foregroundMark x1="33429" y1="11191" x2="33429" y2="11191"/>
                        <a14:foregroundMark x1="33429" y1="10830" x2="33429" y2="10108"/>
                        <a14:foregroundMark x1="80857" y1="27798" x2="82857" y2="28520"/>
                        <a14:foregroundMark x1="93714" y1="55235" x2="93714" y2="56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493" y="5114410"/>
            <a:ext cx="260666" cy="206299"/>
          </a:xfrm>
          <a:prstGeom prst="rect">
            <a:avLst/>
          </a:prstGeom>
        </p:spPr>
      </p:pic>
      <p:pic>
        <p:nvPicPr>
          <p:cNvPr id="38" name="Image 37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2C6A1621-C4A5-47CD-BE54-936BBEC7632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137" b="89892" l="7429" r="93714">
                        <a14:foregroundMark x1="8286" y1="14079" x2="7714" y2="19134"/>
                        <a14:foregroundMark x1="17143" y1="11552" x2="31143" y2="15523"/>
                        <a14:foregroundMark x1="33714" y1="14440" x2="28571" y2="9386"/>
                        <a14:foregroundMark x1="22571" y1="9386" x2="19714" y2="7220"/>
                        <a14:foregroundMark x1="22571" y1="6498" x2="22571" y2="6498"/>
                        <a14:foregroundMark x1="32286" y1="9025" x2="32286" y2="8664"/>
                        <a14:foregroundMark x1="33429" y1="11191" x2="33429" y2="11191"/>
                        <a14:foregroundMark x1="33429" y1="10830" x2="33429" y2="10108"/>
                        <a14:foregroundMark x1="80857" y1="27798" x2="82857" y2="28520"/>
                        <a14:foregroundMark x1="93714" y1="55235" x2="93714" y2="56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078" y="6255617"/>
            <a:ext cx="260666" cy="169589"/>
          </a:xfrm>
          <a:prstGeom prst="rect">
            <a:avLst/>
          </a:prstGeom>
        </p:spPr>
      </p:pic>
      <p:pic>
        <p:nvPicPr>
          <p:cNvPr id="39" name="Image 38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05E5D335-7285-48BD-B95B-48861408DE1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137" b="89892" l="7429" r="93714">
                        <a14:foregroundMark x1="8286" y1="14079" x2="7714" y2="19134"/>
                        <a14:foregroundMark x1="17143" y1="11552" x2="31143" y2="15523"/>
                        <a14:foregroundMark x1="33714" y1="14440" x2="28571" y2="9386"/>
                        <a14:foregroundMark x1="22571" y1="9386" x2="19714" y2="7220"/>
                        <a14:foregroundMark x1="22571" y1="6498" x2="22571" y2="6498"/>
                        <a14:foregroundMark x1="32286" y1="9025" x2="32286" y2="8664"/>
                        <a14:foregroundMark x1="33429" y1="11191" x2="33429" y2="11191"/>
                        <a14:foregroundMark x1="33429" y1="10830" x2="33429" y2="10108"/>
                        <a14:foregroundMark x1="80857" y1="27798" x2="82857" y2="28520"/>
                        <a14:foregroundMark x1="93714" y1="55235" x2="93714" y2="56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257" y="5112216"/>
            <a:ext cx="260666" cy="206299"/>
          </a:xfrm>
          <a:prstGeom prst="rect">
            <a:avLst/>
          </a:prstGeom>
        </p:spPr>
      </p:pic>
      <p:pic>
        <p:nvPicPr>
          <p:cNvPr id="40" name="Image 39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A2E437E8-4AF5-44B0-87AF-A0326E9FC36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137" b="89892" l="7429" r="93714">
                        <a14:foregroundMark x1="8286" y1="14079" x2="7714" y2="19134"/>
                        <a14:foregroundMark x1="17143" y1="11552" x2="31143" y2="15523"/>
                        <a14:foregroundMark x1="33714" y1="14440" x2="28571" y2="9386"/>
                        <a14:foregroundMark x1="22571" y1="9386" x2="19714" y2="7220"/>
                        <a14:foregroundMark x1="22571" y1="6498" x2="22571" y2="6498"/>
                        <a14:foregroundMark x1="32286" y1="9025" x2="32286" y2="8664"/>
                        <a14:foregroundMark x1="33429" y1="11191" x2="33429" y2="11191"/>
                        <a14:foregroundMark x1="33429" y1="10830" x2="33429" y2="10108"/>
                        <a14:foregroundMark x1="80857" y1="27798" x2="82857" y2="28520"/>
                        <a14:foregroundMark x1="93714" y1="55235" x2="93714" y2="56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633" y="5197398"/>
            <a:ext cx="260666" cy="206299"/>
          </a:xfrm>
          <a:prstGeom prst="rect">
            <a:avLst/>
          </a:prstGeom>
        </p:spPr>
      </p:pic>
      <p:pic>
        <p:nvPicPr>
          <p:cNvPr id="41" name="Image 40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584D91DF-4064-4C3C-8008-C66E61291AD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137" b="89892" l="7429" r="93714">
                        <a14:foregroundMark x1="8286" y1="14079" x2="7714" y2="19134"/>
                        <a14:foregroundMark x1="17143" y1="11552" x2="31143" y2="15523"/>
                        <a14:foregroundMark x1="33714" y1="14440" x2="28571" y2="9386"/>
                        <a14:foregroundMark x1="22571" y1="9386" x2="19714" y2="7220"/>
                        <a14:foregroundMark x1="22571" y1="6498" x2="22571" y2="6498"/>
                        <a14:foregroundMark x1="32286" y1="9025" x2="32286" y2="8664"/>
                        <a14:foregroundMark x1="33429" y1="11191" x2="33429" y2="11191"/>
                        <a14:foregroundMark x1="33429" y1="10830" x2="33429" y2="10108"/>
                        <a14:foregroundMark x1="80857" y1="27798" x2="82857" y2="28520"/>
                        <a14:foregroundMark x1="93714" y1="55235" x2="93714" y2="56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04" y="6070807"/>
            <a:ext cx="615085" cy="48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7336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4509</TotalTime>
  <Words>121</Words>
  <Application>Microsoft Office PowerPoint</Application>
  <PresentationFormat>Grand écran</PresentationFormat>
  <Paragraphs>49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1_Thème Office</vt:lpstr>
      <vt:lpstr>2_Thème Office</vt:lpstr>
      <vt:lpstr>Le compte est bon</vt:lpstr>
      <vt:lpstr>Présentation PowerPoint</vt:lpstr>
      <vt:lpstr>Présentation PowerPoint</vt:lpstr>
      <vt:lpstr>Retrouvez les animaux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compte est bon</dc:title>
  <dc:creator>Idrîs de Vos</dc:creator>
  <cp:lastModifiedBy>Idrîs de Vos</cp:lastModifiedBy>
  <cp:revision>1</cp:revision>
  <dcterms:created xsi:type="dcterms:W3CDTF">2021-03-18T15:29:13Z</dcterms:created>
  <dcterms:modified xsi:type="dcterms:W3CDTF">2022-05-01T05:47:10Z</dcterms:modified>
</cp:coreProperties>
</file>