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8" r:id="rId3"/>
    <p:sldId id="256" r:id="rId4"/>
    <p:sldId id="269" r:id="rId5"/>
    <p:sldId id="261" r:id="rId6"/>
    <p:sldId id="262" r:id="rId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80"/>
    <p:restoredTop sz="94522"/>
  </p:normalViewPr>
  <p:slideViewPr>
    <p:cSldViewPr snapToGrid="0">
      <p:cViewPr varScale="1">
        <p:scale>
          <a:sx n="95" d="100"/>
          <a:sy n="95" d="100"/>
        </p:scale>
        <p:origin x="102" y="3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drîs de Vos" userId="c2e7075756a5bba1" providerId="LiveId" clId="{64AEC49A-5D5A-436C-ABDF-1C09FA085835}"/>
    <pc:docChg chg="undo custSel addSld modSld sldOrd">
      <pc:chgData name="Idrîs de Vos" userId="c2e7075756a5bba1" providerId="LiveId" clId="{64AEC49A-5D5A-436C-ABDF-1C09FA085835}" dt="2020-12-12T11:45:44.142" v="197" actId="1076"/>
      <pc:docMkLst>
        <pc:docMk/>
      </pc:docMkLst>
      <pc:sldChg chg="addSp modSp mod">
        <pc:chgData name="Idrîs de Vos" userId="c2e7075756a5bba1" providerId="LiveId" clId="{64AEC49A-5D5A-436C-ABDF-1C09FA085835}" dt="2020-12-12T11:43:41.336" v="170" actId="1076"/>
        <pc:sldMkLst>
          <pc:docMk/>
          <pc:sldMk cId="2024072686" sldId="256"/>
        </pc:sldMkLst>
        <pc:picChg chg="add mod">
          <ac:chgData name="Idrîs de Vos" userId="c2e7075756a5bba1" providerId="LiveId" clId="{64AEC49A-5D5A-436C-ABDF-1C09FA085835}" dt="2020-12-12T11:43:41.336" v="170" actId="1076"/>
          <ac:picMkLst>
            <pc:docMk/>
            <pc:sldMk cId="2024072686" sldId="256"/>
            <ac:picMk id="11" creationId="{D8DD1E6C-AD7E-4639-9070-31930C4850C0}"/>
          </ac:picMkLst>
        </pc:picChg>
      </pc:sldChg>
      <pc:sldChg chg="addSp modSp mod">
        <pc:chgData name="Idrîs de Vos" userId="c2e7075756a5bba1" providerId="LiveId" clId="{64AEC49A-5D5A-436C-ABDF-1C09FA085835}" dt="2020-12-12T11:43:35.404" v="167" actId="1076"/>
        <pc:sldMkLst>
          <pc:docMk/>
          <pc:sldMk cId="3949973986" sldId="261"/>
        </pc:sldMkLst>
        <pc:picChg chg="add mod">
          <ac:chgData name="Idrîs de Vos" userId="c2e7075756a5bba1" providerId="LiveId" clId="{64AEC49A-5D5A-436C-ABDF-1C09FA085835}" dt="2020-12-12T11:43:35.404" v="167" actId="1076"/>
          <ac:picMkLst>
            <pc:docMk/>
            <pc:sldMk cId="3949973986" sldId="261"/>
            <ac:picMk id="12" creationId="{3AB95740-B485-4F99-828F-49BDE9F1E0F7}"/>
          </ac:picMkLst>
        </pc:picChg>
      </pc:sldChg>
      <pc:sldChg chg="addSp modSp mod">
        <pc:chgData name="Idrîs de Vos" userId="c2e7075756a5bba1" providerId="LiveId" clId="{64AEC49A-5D5A-436C-ABDF-1C09FA085835}" dt="2020-12-12T11:44:53.111" v="186" actId="1076"/>
        <pc:sldMkLst>
          <pc:docMk/>
          <pc:sldMk cId="1339784055" sldId="262"/>
        </pc:sldMkLst>
        <pc:picChg chg="add mod">
          <ac:chgData name="Idrîs de Vos" userId="c2e7075756a5bba1" providerId="LiveId" clId="{64AEC49A-5D5A-436C-ABDF-1C09FA085835}" dt="2020-12-12T11:44:53.111" v="186" actId="1076"/>
          <ac:picMkLst>
            <pc:docMk/>
            <pc:sldMk cId="1339784055" sldId="262"/>
            <ac:picMk id="12" creationId="{E21114E9-3C21-4B38-83CF-D90E1753068B}"/>
          </ac:picMkLst>
        </pc:picChg>
      </pc:sldChg>
      <pc:sldChg chg="addSp modSp mod">
        <pc:chgData name="Idrîs de Vos" userId="c2e7075756a5bba1" providerId="LiveId" clId="{64AEC49A-5D5A-436C-ABDF-1C09FA085835}" dt="2020-12-12T11:45:44.142" v="197" actId="1076"/>
        <pc:sldMkLst>
          <pc:docMk/>
          <pc:sldMk cId="260769308" sldId="263"/>
        </pc:sldMkLst>
        <pc:picChg chg="add mod">
          <ac:chgData name="Idrîs de Vos" userId="c2e7075756a5bba1" providerId="LiveId" clId="{64AEC49A-5D5A-436C-ABDF-1C09FA085835}" dt="2020-12-12T11:45:44.142" v="197" actId="1076"/>
          <ac:picMkLst>
            <pc:docMk/>
            <pc:sldMk cId="260769308" sldId="263"/>
            <ac:picMk id="12" creationId="{A131EAB2-5C03-4EA3-B039-CD583627C97B}"/>
          </ac:picMkLst>
        </pc:picChg>
      </pc:sldChg>
      <pc:sldChg chg="addSp delSp modSp mod">
        <pc:chgData name="Idrîs de Vos" userId="c2e7075756a5bba1" providerId="LiveId" clId="{64AEC49A-5D5A-436C-ABDF-1C09FA085835}" dt="2020-12-12T10:59:25.593" v="130" actId="20577"/>
        <pc:sldMkLst>
          <pc:docMk/>
          <pc:sldMk cId="2907938383" sldId="267"/>
        </pc:sldMkLst>
        <pc:spChg chg="add del mod">
          <ac:chgData name="Idrîs de Vos" userId="c2e7075756a5bba1" providerId="LiveId" clId="{64AEC49A-5D5A-436C-ABDF-1C09FA085835}" dt="2020-12-12T10:58:12.304" v="31" actId="1076"/>
          <ac:spMkLst>
            <pc:docMk/>
            <pc:sldMk cId="2907938383" sldId="267"/>
            <ac:spMk id="2" creationId="{B1AC7DF9-9742-450C-8B71-FF43BE778DD2}"/>
          </ac:spMkLst>
        </pc:spChg>
        <pc:spChg chg="del">
          <ac:chgData name="Idrîs de Vos" userId="c2e7075756a5bba1" providerId="LiveId" clId="{64AEC49A-5D5A-436C-ABDF-1C09FA085835}" dt="2020-12-12T10:56:21.876" v="0"/>
          <ac:spMkLst>
            <pc:docMk/>
            <pc:sldMk cId="2907938383" sldId="267"/>
            <ac:spMk id="3" creationId="{572F4241-BE7D-4DF8-9BB7-B3737183E827}"/>
          </ac:spMkLst>
        </pc:spChg>
        <pc:spChg chg="add del mod">
          <ac:chgData name="Idrîs de Vos" userId="c2e7075756a5bba1" providerId="LiveId" clId="{64AEC49A-5D5A-436C-ABDF-1C09FA085835}" dt="2020-12-12T10:56:38.858" v="4" actId="478"/>
          <ac:spMkLst>
            <pc:docMk/>
            <pc:sldMk cId="2907938383" sldId="267"/>
            <ac:spMk id="7" creationId="{6D2602CD-065E-4D40-8040-422FCA7C4550}"/>
          </ac:spMkLst>
        </pc:spChg>
        <pc:spChg chg="add mod">
          <ac:chgData name="Idrîs de Vos" userId="c2e7075756a5bba1" providerId="LiveId" clId="{64AEC49A-5D5A-436C-ABDF-1C09FA085835}" dt="2020-12-12T10:59:25.593" v="130" actId="20577"/>
          <ac:spMkLst>
            <pc:docMk/>
            <pc:sldMk cId="2907938383" sldId="267"/>
            <ac:spMk id="8" creationId="{0B4327A4-ED41-4AD1-A90B-6A22347928CF}"/>
          </ac:spMkLst>
        </pc:spChg>
        <pc:picChg chg="add mod ord modCrop">
          <ac:chgData name="Idrîs de Vos" userId="c2e7075756a5bba1" providerId="LiveId" clId="{64AEC49A-5D5A-436C-ABDF-1C09FA085835}" dt="2020-12-12T10:57:52.882" v="15" actId="14100"/>
          <ac:picMkLst>
            <pc:docMk/>
            <pc:sldMk cId="2907938383" sldId="267"/>
            <ac:picMk id="5" creationId="{C895E875-55DB-4C50-87E9-4D11AB7112D2}"/>
          </ac:picMkLst>
        </pc:picChg>
      </pc:sldChg>
      <pc:sldChg chg="addSp delSp modSp new mod ord">
        <pc:chgData name="Idrîs de Vos" userId="c2e7075756a5bba1" providerId="LiveId" clId="{64AEC49A-5D5A-436C-ABDF-1C09FA085835}" dt="2020-12-12T11:45:25.467" v="193" actId="14100"/>
        <pc:sldMkLst>
          <pc:docMk/>
          <pc:sldMk cId="2755404915" sldId="268"/>
        </pc:sldMkLst>
        <pc:spChg chg="del">
          <ac:chgData name="Idrîs de Vos" userId="c2e7075756a5bba1" providerId="LiveId" clId="{64AEC49A-5D5A-436C-ABDF-1C09FA085835}" dt="2020-12-12T11:41:01.846" v="136" actId="478"/>
          <ac:spMkLst>
            <pc:docMk/>
            <pc:sldMk cId="2755404915" sldId="268"/>
            <ac:spMk id="2" creationId="{A6AE6E19-3D64-4234-811E-674688EAB069}"/>
          </ac:spMkLst>
        </pc:spChg>
        <pc:spChg chg="del">
          <ac:chgData name="Idrîs de Vos" userId="c2e7075756a5bba1" providerId="LiveId" clId="{64AEC49A-5D5A-436C-ABDF-1C09FA085835}" dt="2020-12-12T11:40:49.300" v="132"/>
          <ac:spMkLst>
            <pc:docMk/>
            <pc:sldMk cId="2755404915" sldId="268"/>
            <ac:spMk id="3" creationId="{FD91BEE2-89E4-4CBA-9E70-BF5A10AB0D81}"/>
          </ac:spMkLst>
        </pc:spChg>
        <pc:spChg chg="add del mod">
          <ac:chgData name="Idrîs de Vos" userId="c2e7075756a5bba1" providerId="LiveId" clId="{64AEC49A-5D5A-436C-ABDF-1C09FA085835}" dt="2020-12-12T11:42:34.692" v="153" actId="478"/>
          <ac:spMkLst>
            <pc:docMk/>
            <pc:sldMk cId="2755404915" sldId="268"/>
            <ac:spMk id="9" creationId="{CD5268DC-9152-41EE-8979-6007F515686E}"/>
          </ac:spMkLst>
        </pc:spChg>
        <pc:picChg chg="add del mod modCrop">
          <ac:chgData name="Idrîs de Vos" userId="c2e7075756a5bba1" providerId="LiveId" clId="{64AEC49A-5D5A-436C-ABDF-1C09FA085835}" dt="2020-12-12T11:42:30.239" v="152" actId="478"/>
          <ac:picMkLst>
            <pc:docMk/>
            <pc:sldMk cId="2755404915" sldId="268"/>
            <ac:picMk id="5" creationId="{2D894FC4-5682-410A-8B04-C148F12AB342}"/>
          </ac:picMkLst>
        </pc:picChg>
        <pc:picChg chg="add mod modCrop">
          <ac:chgData name="Idrîs de Vos" userId="c2e7075756a5bba1" providerId="LiveId" clId="{64AEC49A-5D5A-436C-ABDF-1C09FA085835}" dt="2020-12-12T11:45:25.467" v="193" actId="14100"/>
          <ac:picMkLst>
            <pc:docMk/>
            <pc:sldMk cId="2755404915" sldId="268"/>
            <ac:picMk id="7" creationId="{CAC209F4-658A-4507-BED6-BD5BC978DCDD}"/>
          </ac:picMkLst>
        </pc:picChg>
        <pc:picChg chg="add del mod modCrop">
          <ac:chgData name="Idrîs de Vos" userId="c2e7075756a5bba1" providerId="LiveId" clId="{64AEC49A-5D5A-436C-ABDF-1C09FA085835}" dt="2020-12-12T11:43:23.583" v="163" actId="21"/>
          <ac:picMkLst>
            <pc:docMk/>
            <pc:sldMk cId="2755404915" sldId="268"/>
            <ac:picMk id="10" creationId="{59837C97-28B7-4821-96F3-D77A57490E33}"/>
          </ac:picMkLst>
        </pc:picChg>
        <pc:picChg chg="add del mod modCrop">
          <ac:chgData name="Idrîs de Vos" userId="c2e7075756a5bba1" providerId="LiveId" clId="{64AEC49A-5D5A-436C-ABDF-1C09FA085835}" dt="2020-12-12T11:44:27.598" v="178" actId="21"/>
          <ac:picMkLst>
            <pc:docMk/>
            <pc:sldMk cId="2755404915" sldId="268"/>
            <ac:picMk id="11" creationId="{DEE15E10-3377-427E-9701-CDA7A6F8F25B}"/>
          </ac:picMkLst>
        </pc:picChg>
      </pc:sldChg>
    </pc:docChg>
  </pc:docChgLst>
  <pc:docChgLst>
    <pc:chgData name="Idrîs de Vos" userId="c2e7075756a5bba1" providerId="LiveId" clId="{85468483-0515-433E-9ECA-8D0BCB4135BA}"/>
    <pc:docChg chg="custSel modSld">
      <pc:chgData name="Idrîs de Vos" userId="c2e7075756a5bba1" providerId="LiveId" clId="{85468483-0515-433E-9ECA-8D0BCB4135BA}" dt="2022-02-25T20:12:26.247" v="285" actId="1076"/>
      <pc:docMkLst>
        <pc:docMk/>
      </pc:docMkLst>
      <pc:sldChg chg="addSp modSp mod">
        <pc:chgData name="Idrîs de Vos" userId="c2e7075756a5bba1" providerId="LiveId" clId="{85468483-0515-433E-9ECA-8D0BCB4135BA}" dt="2022-02-25T19:57:41.686" v="221" actId="1076"/>
        <pc:sldMkLst>
          <pc:docMk/>
          <pc:sldMk cId="2024072686" sldId="256"/>
        </pc:sldMkLst>
        <pc:picChg chg="add mod">
          <ac:chgData name="Idrîs de Vos" userId="c2e7075756a5bba1" providerId="LiveId" clId="{85468483-0515-433E-9ECA-8D0BCB4135BA}" dt="2022-02-25T19:30:12.927" v="112" actId="1076"/>
          <ac:picMkLst>
            <pc:docMk/>
            <pc:sldMk cId="2024072686" sldId="256"/>
            <ac:picMk id="2" creationId="{7785A92F-F586-459E-BD44-203F74EBC163}"/>
          </ac:picMkLst>
        </pc:picChg>
        <pc:picChg chg="mod">
          <ac:chgData name="Idrîs de Vos" userId="c2e7075756a5bba1" providerId="LiveId" clId="{85468483-0515-433E-9ECA-8D0BCB4135BA}" dt="2022-02-25T19:24:13.606" v="82" actId="688"/>
          <ac:picMkLst>
            <pc:docMk/>
            <pc:sldMk cId="2024072686" sldId="256"/>
            <ac:picMk id="5" creationId="{44A5A185-7527-4E82-B497-9A22D7C2D4E0}"/>
          </ac:picMkLst>
        </pc:picChg>
        <pc:picChg chg="mod">
          <ac:chgData name="Idrîs de Vos" userId="c2e7075756a5bba1" providerId="LiveId" clId="{85468483-0515-433E-9ECA-8D0BCB4135BA}" dt="2022-02-25T19:25:14.646" v="89" actId="1076"/>
          <ac:picMkLst>
            <pc:docMk/>
            <pc:sldMk cId="2024072686" sldId="256"/>
            <ac:picMk id="20" creationId="{9434258F-604C-6B49-9497-F0E69BF6A5C5}"/>
          </ac:picMkLst>
        </pc:picChg>
        <pc:picChg chg="mod ord">
          <ac:chgData name="Idrîs de Vos" userId="c2e7075756a5bba1" providerId="LiveId" clId="{85468483-0515-433E-9ECA-8D0BCB4135BA}" dt="2022-02-25T19:56:24.768" v="217" actId="1076"/>
          <ac:picMkLst>
            <pc:docMk/>
            <pc:sldMk cId="2024072686" sldId="256"/>
            <ac:picMk id="22" creationId="{964F2BC6-5654-492B-BD0F-EFA07C9A146C}"/>
          </ac:picMkLst>
        </pc:picChg>
        <pc:picChg chg="mod">
          <ac:chgData name="Idrîs de Vos" userId="c2e7075756a5bba1" providerId="LiveId" clId="{85468483-0515-433E-9ECA-8D0BCB4135BA}" dt="2022-02-25T19:57:41.686" v="221" actId="1076"/>
          <ac:picMkLst>
            <pc:docMk/>
            <pc:sldMk cId="2024072686" sldId="256"/>
            <ac:picMk id="23" creationId="{29D7D6AD-FEA2-4A22-A381-702D5F8CED48}"/>
          </ac:picMkLst>
        </pc:picChg>
        <pc:picChg chg="mod">
          <ac:chgData name="Idrîs de Vos" userId="c2e7075756a5bba1" providerId="LiveId" clId="{85468483-0515-433E-9ECA-8D0BCB4135BA}" dt="2022-02-25T19:57:34.606" v="219" actId="1076"/>
          <ac:picMkLst>
            <pc:docMk/>
            <pc:sldMk cId="2024072686" sldId="256"/>
            <ac:picMk id="24" creationId="{549B53D7-C3A5-49D1-95BE-20C9495134CB}"/>
          </ac:picMkLst>
        </pc:picChg>
        <pc:picChg chg="add mod">
          <ac:chgData name="Idrîs de Vos" userId="c2e7075756a5bba1" providerId="LiveId" clId="{85468483-0515-433E-9ECA-8D0BCB4135BA}" dt="2022-02-25T19:57:37.943" v="220" actId="1076"/>
          <ac:picMkLst>
            <pc:docMk/>
            <pc:sldMk cId="2024072686" sldId="256"/>
            <ac:picMk id="25" creationId="{70392928-C3A7-4BDC-A4A5-F6360C03962E}"/>
          </ac:picMkLst>
        </pc:picChg>
        <pc:picChg chg="mod">
          <ac:chgData name="Idrîs de Vos" userId="c2e7075756a5bba1" providerId="LiveId" clId="{85468483-0515-433E-9ECA-8D0BCB4135BA}" dt="2022-02-25T19:56:55.782" v="218" actId="1076"/>
          <ac:picMkLst>
            <pc:docMk/>
            <pc:sldMk cId="2024072686" sldId="256"/>
            <ac:picMk id="32" creationId="{35896DF8-B4F8-B74A-BB65-AF8E5A394EA6}"/>
          </ac:picMkLst>
        </pc:picChg>
      </pc:sldChg>
      <pc:sldChg chg="addSp modSp mod">
        <pc:chgData name="Idrîs de Vos" userId="c2e7075756a5bba1" providerId="LiveId" clId="{85468483-0515-433E-9ECA-8D0BCB4135BA}" dt="2022-02-25T20:12:26.247" v="285" actId="1076"/>
        <pc:sldMkLst>
          <pc:docMk/>
          <pc:sldMk cId="1339784055" sldId="262"/>
        </pc:sldMkLst>
        <pc:picChg chg="mod">
          <ac:chgData name="Idrîs de Vos" userId="c2e7075756a5bba1" providerId="LiveId" clId="{85468483-0515-433E-9ECA-8D0BCB4135BA}" dt="2022-02-25T20:06:49.517" v="278" actId="1076"/>
          <ac:picMkLst>
            <pc:docMk/>
            <pc:sldMk cId="1339784055" sldId="262"/>
            <ac:picMk id="21" creationId="{824BEDFD-DA36-A141-9A86-5A9DDDCA47EE}"/>
          </ac:picMkLst>
        </pc:picChg>
        <pc:picChg chg="mod">
          <ac:chgData name="Idrîs de Vos" userId="c2e7075756a5bba1" providerId="LiveId" clId="{85468483-0515-433E-9ECA-8D0BCB4135BA}" dt="2022-02-25T20:06:46.356" v="277" actId="1076"/>
          <ac:picMkLst>
            <pc:docMk/>
            <pc:sldMk cId="1339784055" sldId="262"/>
            <ac:picMk id="26" creationId="{9F742FBF-1023-8D41-84CF-CF928DF99EAF}"/>
          </ac:picMkLst>
        </pc:picChg>
        <pc:picChg chg="mod">
          <ac:chgData name="Idrîs de Vos" userId="c2e7075756a5bba1" providerId="LiveId" clId="{85468483-0515-433E-9ECA-8D0BCB4135BA}" dt="2022-02-25T20:06:43.318" v="276" actId="1076"/>
          <ac:picMkLst>
            <pc:docMk/>
            <pc:sldMk cId="1339784055" sldId="262"/>
            <ac:picMk id="36" creationId="{A673623B-439C-4437-AD33-F8434D889441}"/>
          </ac:picMkLst>
        </pc:picChg>
        <pc:picChg chg="add mod">
          <ac:chgData name="Idrîs de Vos" userId="c2e7075756a5bba1" providerId="LiveId" clId="{85468483-0515-433E-9ECA-8D0BCB4135BA}" dt="2022-02-25T20:12:26.247" v="285" actId="1076"/>
          <ac:picMkLst>
            <pc:docMk/>
            <pc:sldMk cId="1339784055" sldId="262"/>
            <ac:picMk id="37" creationId="{39B171AF-5BFD-4358-B9F9-940E84F28B1E}"/>
          </ac:picMkLst>
        </pc:picChg>
        <pc:picChg chg="mod">
          <ac:chgData name="Idrîs de Vos" userId="c2e7075756a5bba1" providerId="LiveId" clId="{85468483-0515-433E-9ECA-8D0BCB4135BA}" dt="2022-02-25T20:06:41.525" v="275" actId="1076"/>
          <ac:picMkLst>
            <pc:docMk/>
            <pc:sldMk cId="1339784055" sldId="262"/>
            <ac:picMk id="40" creationId="{9D2646D0-9A58-F542-BC28-E15546A728A6}"/>
          </ac:picMkLst>
        </pc:picChg>
        <pc:picChg chg="mod">
          <ac:chgData name="Idrîs de Vos" userId="c2e7075756a5bba1" providerId="LiveId" clId="{85468483-0515-433E-9ECA-8D0BCB4135BA}" dt="2022-02-25T20:06:55.092" v="279" actId="1076"/>
          <ac:picMkLst>
            <pc:docMk/>
            <pc:sldMk cId="1339784055" sldId="262"/>
            <ac:picMk id="53" creationId="{537DC493-130A-A84C-8B5E-1043988D5698}"/>
          </ac:picMkLst>
        </pc:picChg>
        <pc:picChg chg="mod">
          <ac:chgData name="Idrîs de Vos" userId="c2e7075756a5bba1" providerId="LiveId" clId="{85468483-0515-433E-9ECA-8D0BCB4135BA}" dt="2022-02-25T20:12:13.278" v="283" actId="1076"/>
          <ac:picMkLst>
            <pc:docMk/>
            <pc:sldMk cId="1339784055" sldId="262"/>
            <ac:picMk id="55" creationId="{15503420-FC21-3142-9AB8-BBFF56054667}"/>
          </ac:picMkLst>
        </pc:picChg>
      </pc:sldChg>
      <pc:sldChg chg="modSp mod">
        <pc:chgData name="Idrîs de Vos" userId="c2e7075756a5bba1" providerId="LiveId" clId="{85468483-0515-433E-9ECA-8D0BCB4135BA}" dt="2022-02-25T19:21:03.563" v="68" actId="20577"/>
        <pc:sldMkLst>
          <pc:docMk/>
          <pc:sldMk cId="2755404915" sldId="268"/>
        </pc:sldMkLst>
        <pc:graphicFrameChg chg="modGraphic">
          <ac:chgData name="Idrîs de Vos" userId="c2e7075756a5bba1" providerId="LiveId" clId="{85468483-0515-433E-9ECA-8D0BCB4135BA}" dt="2022-02-25T19:21:03.563" v="68" actId="20577"/>
          <ac:graphicFrameMkLst>
            <pc:docMk/>
            <pc:sldMk cId="2755404915" sldId="268"/>
            <ac:graphicFrameMk id="2" creationId="{9D2B0EF5-F9F6-B043-89FB-DCC4876F1C99}"/>
          </ac:graphicFrameMkLst>
        </pc:graphicFrameChg>
      </pc:sldChg>
      <pc:sldChg chg="modSp mod">
        <pc:chgData name="Idrîs de Vos" userId="c2e7075756a5bba1" providerId="LiveId" clId="{85468483-0515-433E-9ECA-8D0BCB4135BA}" dt="2022-02-25T20:05:00.654" v="267" actId="20577"/>
        <pc:sldMkLst>
          <pc:docMk/>
          <pc:sldMk cId="1962701693" sldId="269"/>
        </pc:sldMkLst>
        <pc:graphicFrameChg chg="modGraphic">
          <ac:chgData name="Idrîs de Vos" userId="c2e7075756a5bba1" providerId="LiveId" clId="{85468483-0515-433E-9ECA-8D0BCB4135BA}" dt="2022-02-25T20:05:00.654" v="267" actId="20577"/>
          <ac:graphicFrameMkLst>
            <pc:docMk/>
            <pc:sldMk cId="1962701693" sldId="269"/>
            <ac:graphicFrameMk id="2" creationId="{9D2B0EF5-F9F6-B043-89FB-DCC4876F1C99}"/>
          </ac:graphicFrameMkLst>
        </pc:graphicFrameChg>
      </pc:sldChg>
    </pc:docChg>
  </pc:docChgLst>
  <pc:docChgLst>
    <pc:chgData name="Idrîs de Vos" userId="c2e7075756a5bba1" providerId="LiveId" clId="{AA5A9300-096B-437D-A529-64210410A119}"/>
    <pc:docChg chg="modSld">
      <pc:chgData name="Idrîs de Vos" userId="c2e7075756a5bba1" providerId="LiveId" clId="{AA5A9300-096B-437D-A529-64210410A119}" dt="2021-05-28T17:38:47.324" v="102" actId="20577"/>
      <pc:docMkLst>
        <pc:docMk/>
      </pc:docMkLst>
      <pc:sldChg chg="modSp mod">
        <pc:chgData name="Idrîs de Vos" userId="c2e7075756a5bba1" providerId="LiveId" clId="{AA5A9300-096B-437D-A529-64210410A119}" dt="2021-05-28T17:36:58.415" v="101" actId="1076"/>
        <pc:sldMkLst>
          <pc:docMk/>
          <pc:sldMk cId="2024072686" sldId="256"/>
        </pc:sldMkLst>
        <pc:picChg chg="mod">
          <ac:chgData name="Idrîs de Vos" userId="c2e7075756a5bba1" providerId="LiveId" clId="{AA5A9300-096B-437D-A529-64210410A119}" dt="2021-05-28T17:21:57.616" v="18" actId="1076"/>
          <ac:picMkLst>
            <pc:docMk/>
            <pc:sldMk cId="2024072686" sldId="256"/>
            <ac:picMk id="3" creationId="{B96B0CD5-B1D5-43A4-84BE-031C304BE316}"/>
          </ac:picMkLst>
        </pc:picChg>
        <pc:picChg chg="mod">
          <ac:chgData name="Idrîs de Vos" userId="c2e7075756a5bba1" providerId="LiveId" clId="{AA5A9300-096B-437D-A529-64210410A119}" dt="2021-05-28T17:35:47.543" v="94" actId="1076"/>
          <ac:picMkLst>
            <pc:docMk/>
            <pc:sldMk cId="2024072686" sldId="256"/>
            <ac:picMk id="4" creationId="{18A32237-2104-4178-A5D1-03A7016A3E51}"/>
          </ac:picMkLst>
        </pc:picChg>
        <pc:picChg chg="mod">
          <ac:chgData name="Idrîs de Vos" userId="c2e7075756a5bba1" providerId="LiveId" clId="{AA5A9300-096B-437D-A529-64210410A119}" dt="2021-05-28T17:22:28.183" v="23" actId="1076"/>
          <ac:picMkLst>
            <pc:docMk/>
            <pc:sldMk cId="2024072686" sldId="256"/>
            <ac:picMk id="13" creationId="{78BEBD68-53F8-5C42-9483-F9EC385E3F32}"/>
          </ac:picMkLst>
        </pc:picChg>
        <pc:picChg chg="mod">
          <ac:chgData name="Idrîs de Vos" userId="c2e7075756a5bba1" providerId="LiveId" clId="{AA5A9300-096B-437D-A529-64210410A119}" dt="2021-05-28T17:36:32.528" v="99" actId="1076"/>
          <ac:picMkLst>
            <pc:docMk/>
            <pc:sldMk cId="2024072686" sldId="256"/>
            <ac:picMk id="16" creationId="{A30159E3-F201-CF44-8B40-CC114CE83AA0}"/>
          </ac:picMkLst>
        </pc:picChg>
        <pc:picChg chg="mod">
          <ac:chgData name="Idrîs de Vos" userId="c2e7075756a5bba1" providerId="LiveId" clId="{AA5A9300-096B-437D-A529-64210410A119}" dt="2021-05-28T17:27:12.961" v="49" actId="1076"/>
          <ac:picMkLst>
            <pc:docMk/>
            <pc:sldMk cId="2024072686" sldId="256"/>
            <ac:picMk id="31" creationId="{EC185BE4-814B-AC45-8D25-55360F91D2A3}"/>
          </ac:picMkLst>
        </pc:picChg>
        <pc:picChg chg="mod">
          <ac:chgData name="Idrîs de Vos" userId="c2e7075756a5bba1" providerId="LiveId" clId="{AA5A9300-096B-437D-A529-64210410A119}" dt="2021-05-28T17:36:58.415" v="101" actId="1076"/>
          <ac:picMkLst>
            <pc:docMk/>
            <pc:sldMk cId="2024072686" sldId="256"/>
            <ac:picMk id="32" creationId="{35896DF8-B4F8-B74A-BB65-AF8E5A394EA6}"/>
          </ac:picMkLst>
        </pc:picChg>
        <pc:picChg chg="mod">
          <ac:chgData name="Idrîs de Vos" userId="c2e7075756a5bba1" providerId="LiveId" clId="{AA5A9300-096B-437D-A529-64210410A119}" dt="2021-05-28T17:27:32.775" v="52" actId="1076"/>
          <ac:picMkLst>
            <pc:docMk/>
            <pc:sldMk cId="2024072686" sldId="256"/>
            <ac:picMk id="1058" creationId="{00000000-0000-0000-0000-000000000000}"/>
          </ac:picMkLst>
        </pc:picChg>
      </pc:sldChg>
      <pc:sldChg chg="modSp mod">
        <pc:chgData name="Idrîs de Vos" userId="c2e7075756a5bba1" providerId="LiveId" clId="{AA5A9300-096B-437D-A529-64210410A119}" dt="2021-05-28T17:38:47.324" v="102" actId="20577"/>
        <pc:sldMkLst>
          <pc:docMk/>
          <pc:sldMk cId="2755404915" sldId="268"/>
        </pc:sldMkLst>
        <pc:graphicFrameChg chg="modGraphic">
          <ac:chgData name="Idrîs de Vos" userId="c2e7075756a5bba1" providerId="LiveId" clId="{AA5A9300-096B-437D-A529-64210410A119}" dt="2021-05-28T17:38:47.324" v="102" actId="20577"/>
          <ac:graphicFrameMkLst>
            <pc:docMk/>
            <pc:sldMk cId="2755404915" sldId="268"/>
            <ac:graphicFrameMk id="2" creationId="{9D2B0EF5-F9F6-B043-89FB-DCC4876F1C99}"/>
          </ac:graphicFrameMkLst>
        </pc:graphicFrameChg>
      </pc:sldChg>
    </pc:docChg>
  </pc:docChgLst>
  <pc:docChgLst>
    <pc:chgData name="Idrîs de Vos" userId="c2e7075756a5bba1" providerId="LiveId" clId="{9790C176-A991-45C4-B1E0-475306A4C0FB}"/>
    <pc:docChg chg="custSel modSld">
      <pc:chgData name="Idrîs de Vos" userId="c2e7075756a5bba1" providerId="LiveId" clId="{9790C176-A991-45C4-B1E0-475306A4C0FB}" dt="2021-07-12T10:57:44.935" v="600" actId="1076"/>
      <pc:docMkLst>
        <pc:docMk/>
      </pc:docMkLst>
      <pc:sldChg chg="addSp delSp modSp mod">
        <pc:chgData name="Idrîs de Vos" userId="c2e7075756a5bba1" providerId="LiveId" clId="{9790C176-A991-45C4-B1E0-475306A4C0FB}" dt="2021-07-12T10:10:06.510" v="159" actId="1076"/>
        <pc:sldMkLst>
          <pc:docMk/>
          <pc:sldMk cId="2024072686" sldId="256"/>
        </pc:sldMkLst>
        <pc:picChg chg="add mod">
          <ac:chgData name="Idrîs de Vos" userId="c2e7075756a5bba1" providerId="LiveId" clId="{9790C176-A991-45C4-B1E0-475306A4C0FB}" dt="2021-07-12T10:10:06.510" v="159" actId="1076"/>
          <ac:picMkLst>
            <pc:docMk/>
            <pc:sldMk cId="2024072686" sldId="256"/>
            <ac:picMk id="5" creationId="{44A5A185-7527-4E82-B497-9A22D7C2D4E0}"/>
          </ac:picMkLst>
        </pc:picChg>
        <pc:picChg chg="mod">
          <ac:chgData name="Idrîs de Vos" userId="c2e7075756a5bba1" providerId="LiveId" clId="{9790C176-A991-45C4-B1E0-475306A4C0FB}" dt="2021-07-12T10:05:49.411" v="106" actId="1076"/>
          <ac:picMkLst>
            <pc:docMk/>
            <pc:sldMk cId="2024072686" sldId="256"/>
            <ac:picMk id="20" creationId="{9434258F-604C-6B49-9497-F0E69BF6A5C5}"/>
          </ac:picMkLst>
        </pc:picChg>
        <pc:picChg chg="del mod">
          <ac:chgData name="Idrîs de Vos" userId="c2e7075756a5bba1" providerId="LiveId" clId="{9790C176-A991-45C4-B1E0-475306A4C0FB}" dt="2021-07-12T10:09:56.423" v="155" actId="478"/>
          <ac:picMkLst>
            <pc:docMk/>
            <pc:sldMk cId="2024072686" sldId="256"/>
            <ac:picMk id="21" creationId="{B2AEFBB6-32C7-4687-BC62-EEAFB9102698}"/>
          </ac:picMkLst>
        </pc:picChg>
        <pc:picChg chg="add del mod">
          <ac:chgData name="Idrîs de Vos" userId="c2e7075756a5bba1" providerId="LiveId" clId="{9790C176-A991-45C4-B1E0-475306A4C0FB}" dt="2021-07-12T10:03:34.338" v="86" actId="21"/>
          <ac:picMkLst>
            <pc:docMk/>
            <pc:sldMk cId="2024072686" sldId="256"/>
            <ac:picMk id="25" creationId="{3A6BBD1B-B591-4D0A-9328-6DCC64C297A8}"/>
          </ac:picMkLst>
        </pc:picChg>
        <pc:picChg chg="add mod">
          <ac:chgData name="Idrîs de Vos" userId="c2e7075756a5bba1" providerId="LiveId" clId="{9790C176-A991-45C4-B1E0-475306A4C0FB}" dt="2021-07-12T10:05:45.328" v="105" actId="1076"/>
          <ac:picMkLst>
            <pc:docMk/>
            <pc:sldMk cId="2024072686" sldId="256"/>
            <ac:picMk id="26" creationId="{29008661-830F-46A7-A63C-96AF7AF10BD4}"/>
          </ac:picMkLst>
        </pc:picChg>
      </pc:sldChg>
      <pc:sldChg chg="addSp delSp modSp mod">
        <pc:chgData name="Idrîs de Vos" userId="c2e7075756a5bba1" providerId="LiveId" clId="{9790C176-A991-45C4-B1E0-475306A4C0FB}" dt="2021-07-12T10:57:44.935" v="600" actId="1076"/>
        <pc:sldMkLst>
          <pc:docMk/>
          <pc:sldMk cId="2907938383" sldId="267"/>
        </pc:sldMkLst>
        <pc:spChg chg="mod">
          <ac:chgData name="Idrîs de Vos" userId="c2e7075756a5bba1" providerId="LiveId" clId="{9790C176-A991-45C4-B1E0-475306A4C0FB}" dt="2021-07-12T10:01:01.141" v="8" actId="20577"/>
          <ac:spMkLst>
            <pc:docMk/>
            <pc:sldMk cId="2907938383" sldId="267"/>
            <ac:spMk id="2" creationId="{B1AC7DF9-9742-450C-8B71-FF43BE778DD2}"/>
          </ac:spMkLst>
        </pc:spChg>
        <pc:spChg chg="add del mod">
          <ac:chgData name="Idrîs de Vos" userId="c2e7075756a5bba1" providerId="LiveId" clId="{9790C176-A991-45C4-B1E0-475306A4C0FB}" dt="2021-07-12T10:00:49.012" v="1" actId="478"/>
          <ac:spMkLst>
            <pc:docMk/>
            <pc:sldMk cId="2907938383" sldId="267"/>
            <ac:spMk id="6" creationId="{7E35CDE4-949F-4889-820D-D5B4DD418CEF}"/>
          </ac:spMkLst>
        </pc:spChg>
        <pc:spChg chg="mod">
          <ac:chgData name="Idrîs de Vos" userId="c2e7075756a5bba1" providerId="LiveId" clId="{9790C176-A991-45C4-B1E0-475306A4C0FB}" dt="2021-07-12T10:28:22.397" v="582" actId="1076"/>
          <ac:spMkLst>
            <pc:docMk/>
            <pc:sldMk cId="2907938383" sldId="267"/>
            <ac:spMk id="8" creationId="{0B4327A4-ED41-4AD1-A90B-6A22347928CF}"/>
          </ac:spMkLst>
        </pc:spChg>
        <pc:picChg chg="del">
          <ac:chgData name="Idrîs de Vos" userId="c2e7075756a5bba1" providerId="LiveId" clId="{9790C176-A991-45C4-B1E0-475306A4C0FB}" dt="2021-07-12T10:00:55.609" v="2" actId="478"/>
          <ac:picMkLst>
            <pc:docMk/>
            <pc:sldMk cId="2907938383" sldId="267"/>
            <ac:picMk id="4" creationId="{1CF73B2E-2CD7-444F-918D-A44ED4E4A0BD}"/>
          </ac:picMkLst>
        </pc:picChg>
        <pc:picChg chg="add mod">
          <ac:chgData name="Idrîs de Vos" userId="c2e7075756a5bba1" providerId="LiveId" clId="{9790C176-A991-45C4-B1E0-475306A4C0FB}" dt="2021-07-12T10:57:25.977" v="594" actId="1076"/>
          <ac:picMkLst>
            <pc:docMk/>
            <pc:sldMk cId="2907938383" sldId="267"/>
            <ac:picMk id="4" creationId="{37597BE3-157B-4A63-A430-8CE6598763E4}"/>
          </ac:picMkLst>
        </pc:picChg>
        <pc:picChg chg="del">
          <ac:chgData name="Idrîs de Vos" userId="c2e7075756a5bba1" providerId="LiveId" clId="{9790C176-A991-45C4-B1E0-475306A4C0FB}" dt="2021-07-12T10:00:46.481" v="0" actId="478"/>
          <ac:picMkLst>
            <pc:docMk/>
            <pc:sldMk cId="2907938383" sldId="267"/>
            <ac:picMk id="5" creationId="{C895E875-55DB-4C50-87E9-4D11AB7112D2}"/>
          </ac:picMkLst>
        </pc:picChg>
        <pc:picChg chg="mod">
          <ac:chgData name="Idrîs de Vos" userId="c2e7075756a5bba1" providerId="LiveId" clId="{9790C176-A991-45C4-B1E0-475306A4C0FB}" dt="2021-07-12T10:57:44.935" v="600" actId="1076"/>
          <ac:picMkLst>
            <pc:docMk/>
            <pc:sldMk cId="2907938383" sldId="267"/>
            <ac:picMk id="7" creationId="{4C39C7A9-55EE-E242-9B1A-1244C71B47B4}"/>
          </ac:picMkLst>
        </pc:picChg>
        <pc:picChg chg="mod">
          <ac:chgData name="Idrîs de Vos" userId="c2e7075756a5bba1" providerId="LiveId" clId="{9790C176-A991-45C4-B1E0-475306A4C0FB}" dt="2021-07-12T10:57:36.715" v="599" actId="1035"/>
          <ac:picMkLst>
            <pc:docMk/>
            <pc:sldMk cId="2907938383" sldId="267"/>
            <ac:picMk id="9" creationId="{8E0778D2-AFDC-7B4B-8113-E587BFAA8B51}"/>
          </ac:picMkLst>
        </pc:picChg>
        <pc:picChg chg="add mod">
          <ac:chgData name="Idrîs de Vos" userId="c2e7075756a5bba1" providerId="LiveId" clId="{9790C176-A991-45C4-B1E0-475306A4C0FB}" dt="2021-07-12T10:16:03.334" v="301" actId="1076"/>
          <ac:picMkLst>
            <pc:docMk/>
            <pc:sldMk cId="2907938383" sldId="267"/>
            <ac:picMk id="10" creationId="{9F6A7391-EA71-428A-B9D6-50421E8561B2}"/>
          </ac:picMkLst>
        </pc:picChg>
        <pc:picChg chg="add mod">
          <ac:chgData name="Idrîs de Vos" userId="c2e7075756a5bba1" providerId="LiveId" clId="{9790C176-A991-45C4-B1E0-475306A4C0FB}" dt="2021-07-12T10:16:09.289" v="303" actId="1076"/>
          <ac:picMkLst>
            <pc:docMk/>
            <pc:sldMk cId="2907938383" sldId="267"/>
            <ac:picMk id="11" creationId="{8F5894A3-49A7-44EE-983E-65B6DB68F00F}"/>
          </ac:picMkLst>
        </pc:picChg>
        <pc:picChg chg="add mod">
          <ac:chgData name="Idrîs de Vos" userId="c2e7075756a5bba1" providerId="LiveId" clId="{9790C176-A991-45C4-B1E0-475306A4C0FB}" dt="2021-07-12T10:16:06.336" v="302" actId="1076"/>
          <ac:picMkLst>
            <pc:docMk/>
            <pc:sldMk cId="2907938383" sldId="267"/>
            <ac:picMk id="12" creationId="{6CFCEFFC-D5E6-4B10-85AB-F6BABDCD450F}"/>
          </ac:picMkLst>
        </pc:picChg>
        <pc:picChg chg="add mod">
          <ac:chgData name="Idrîs de Vos" userId="c2e7075756a5bba1" providerId="LiveId" clId="{9790C176-A991-45C4-B1E0-475306A4C0FB}" dt="2021-07-12T10:16:12.111" v="304" actId="1076"/>
          <ac:picMkLst>
            <pc:docMk/>
            <pc:sldMk cId="2907938383" sldId="267"/>
            <ac:picMk id="13" creationId="{111794E0-6330-4DEF-A05B-29E85094DCF7}"/>
          </ac:picMkLst>
        </pc:picChg>
        <pc:picChg chg="add mod">
          <ac:chgData name="Idrîs de Vos" userId="c2e7075756a5bba1" providerId="LiveId" clId="{9790C176-A991-45C4-B1E0-475306A4C0FB}" dt="2021-07-12T10:16:26.814" v="307" actId="1076"/>
          <ac:picMkLst>
            <pc:docMk/>
            <pc:sldMk cId="2907938383" sldId="267"/>
            <ac:picMk id="14" creationId="{01EE6EBC-230F-4811-9623-78653D8AD1D3}"/>
          </ac:picMkLst>
        </pc:picChg>
        <pc:picChg chg="add del mod modCrop">
          <ac:chgData name="Idrîs de Vos" userId="c2e7075756a5bba1" providerId="LiveId" clId="{9790C176-A991-45C4-B1E0-475306A4C0FB}" dt="2021-07-12T10:18:28.175" v="316" actId="478"/>
          <ac:picMkLst>
            <pc:docMk/>
            <pc:sldMk cId="2907938383" sldId="267"/>
            <ac:picMk id="16" creationId="{79E20732-7831-4E11-8315-20A50FF473B9}"/>
          </ac:picMkLst>
        </pc:picChg>
        <pc:picChg chg="add del mod">
          <ac:chgData name="Idrîs de Vos" userId="c2e7075756a5bba1" providerId="LiveId" clId="{9790C176-A991-45C4-B1E0-475306A4C0FB}" dt="2021-07-12T10:18:38.756" v="319" actId="478"/>
          <ac:picMkLst>
            <pc:docMk/>
            <pc:sldMk cId="2907938383" sldId="267"/>
            <ac:picMk id="18" creationId="{50F899E2-9B7C-4C38-BEEA-DDA54F35F5ED}"/>
          </ac:picMkLst>
        </pc:picChg>
        <pc:picChg chg="add mod modCrop">
          <ac:chgData name="Idrîs de Vos" userId="c2e7075756a5bba1" providerId="LiveId" clId="{9790C176-A991-45C4-B1E0-475306A4C0FB}" dt="2021-07-12T10:19:27.175" v="326" actId="1076"/>
          <ac:picMkLst>
            <pc:docMk/>
            <pc:sldMk cId="2907938383" sldId="267"/>
            <ac:picMk id="19" creationId="{C79855B9-526F-4D24-9735-375C46AFD4D7}"/>
          </ac:picMkLst>
        </pc:picChg>
        <pc:picChg chg="add mod modCrop">
          <ac:chgData name="Idrîs de Vos" userId="c2e7075756a5bba1" providerId="LiveId" clId="{9790C176-A991-45C4-B1E0-475306A4C0FB}" dt="2021-07-12T10:21:19.620" v="348" actId="1076"/>
          <ac:picMkLst>
            <pc:docMk/>
            <pc:sldMk cId="2907938383" sldId="267"/>
            <ac:picMk id="21" creationId="{482E4EC4-86C6-49FA-840B-A467DFC9D506}"/>
          </ac:picMkLst>
        </pc:picChg>
        <pc:picChg chg="add mod modCrop">
          <ac:chgData name="Idrîs de Vos" userId="c2e7075756a5bba1" providerId="LiveId" clId="{9790C176-A991-45C4-B1E0-475306A4C0FB}" dt="2021-07-12T10:21:15.760" v="347" actId="14100"/>
          <ac:picMkLst>
            <pc:docMk/>
            <pc:sldMk cId="2907938383" sldId="267"/>
            <ac:picMk id="23" creationId="{BAB02B79-840A-44DC-BB5E-6788B66F533C}"/>
          </ac:picMkLst>
        </pc:picChg>
      </pc:sldChg>
    </pc:docChg>
  </pc:docChgLst>
  <pc:docChgLst>
    <pc:chgData name="Idrîs de Vos" userId="c2e7075756a5bba1" providerId="LiveId" clId="{459A4FBD-5F11-475E-AD5C-403D4F4AE255}"/>
    <pc:docChg chg="undo redo custSel modSld">
      <pc:chgData name="Idrîs de Vos" userId="c2e7075756a5bba1" providerId="LiveId" clId="{459A4FBD-5F11-475E-AD5C-403D4F4AE255}" dt="2021-01-11T13:54:00.991" v="1999" actId="20577"/>
      <pc:docMkLst>
        <pc:docMk/>
      </pc:docMkLst>
      <pc:sldChg chg="addSp delSp modSp mod">
        <pc:chgData name="Idrîs de Vos" userId="c2e7075756a5bba1" providerId="LiveId" clId="{459A4FBD-5F11-475E-AD5C-403D4F4AE255}" dt="2020-12-21T09:10:33.160" v="1823" actId="1076"/>
        <pc:sldMkLst>
          <pc:docMk/>
          <pc:sldMk cId="2024072686" sldId="256"/>
        </pc:sldMkLst>
        <pc:picChg chg="add mod">
          <ac:chgData name="Idrîs de Vos" userId="c2e7075756a5bba1" providerId="LiveId" clId="{459A4FBD-5F11-475E-AD5C-403D4F4AE255}" dt="2020-12-17T19:26:26.988" v="772" actId="1076"/>
          <ac:picMkLst>
            <pc:docMk/>
            <pc:sldMk cId="2024072686" sldId="256"/>
            <ac:picMk id="3" creationId="{B96B0CD5-B1D5-43A4-84BE-031C304BE316}"/>
          </ac:picMkLst>
        </pc:picChg>
        <pc:picChg chg="add mod">
          <ac:chgData name="Idrîs de Vos" userId="c2e7075756a5bba1" providerId="LiveId" clId="{459A4FBD-5F11-475E-AD5C-403D4F4AE255}" dt="2020-12-19T10:32:19.117" v="1541" actId="1076"/>
          <ac:picMkLst>
            <pc:docMk/>
            <pc:sldMk cId="2024072686" sldId="256"/>
            <ac:picMk id="4" creationId="{18A32237-2104-4178-A5D1-03A7016A3E51}"/>
          </ac:picMkLst>
        </pc:picChg>
        <pc:picChg chg="mod">
          <ac:chgData name="Idrîs de Vos" userId="c2e7075756a5bba1" providerId="LiveId" clId="{459A4FBD-5F11-475E-AD5C-403D4F4AE255}" dt="2020-12-18T09:00:55.924" v="1086" actId="1076"/>
          <ac:picMkLst>
            <pc:docMk/>
            <pc:sldMk cId="2024072686" sldId="256"/>
            <ac:picMk id="7" creationId="{42D232C3-EC27-4B47-B0D3-EC0757DB8211}"/>
          </ac:picMkLst>
        </pc:picChg>
        <pc:picChg chg="del">
          <ac:chgData name="Idrîs de Vos" userId="c2e7075756a5bba1" providerId="LiveId" clId="{459A4FBD-5F11-475E-AD5C-403D4F4AE255}" dt="2020-12-14T09:09:26.563" v="0" actId="478"/>
          <ac:picMkLst>
            <pc:docMk/>
            <pc:sldMk cId="2024072686" sldId="256"/>
            <ac:picMk id="10" creationId="{35AD386B-5A91-CF49-B7D3-4633CB2C5664}"/>
          </ac:picMkLst>
        </pc:picChg>
        <pc:picChg chg="mod">
          <ac:chgData name="Idrîs de Vos" userId="c2e7075756a5bba1" providerId="LiveId" clId="{459A4FBD-5F11-475E-AD5C-403D4F4AE255}" dt="2020-12-15T19:33:40.210" v="335" actId="1076"/>
          <ac:picMkLst>
            <pc:docMk/>
            <pc:sldMk cId="2024072686" sldId="256"/>
            <ac:picMk id="12" creationId="{A8FE3718-4329-5A4A-B5F7-3CDF3F909517}"/>
          </ac:picMkLst>
        </pc:picChg>
        <pc:picChg chg="mod">
          <ac:chgData name="Idrîs de Vos" userId="c2e7075756a5bba1" providerId="LiveId" clId="{459A4FBD-5F11-475E-AD5C-403D4F4AE255}" dt="2020-12-15T19:33:38.130" v="334" actId="1076"/>
          <ac:picMkLst>
            <pc:docMk/>
            <pc:sldMk cId="2024072686" sldId="256"/>
            <ac:picMk id="13" creationId="{78BEBD68-53F8-5C42-9483-F9EC385E3F32}"/>
          </ac:picMkLst>
        </pc:picChg>
        <pc:picChg chg="mod">
          <ac:chgData name="Idrîs de Vos" userId="c2e7075756a5bba1" providerId="LiveId" clId="{459A4FBD-5F11-475E-AD5C-403D4F4AE255}" dt="2020-12-19T08:47:04.797" v="1283" actId="1076"/>
          <ac:picMkLst>
            <pc:docMk/>
            <pc:sldMk cId="2024072686" sldId="256"/>
            <ac:picMk id="14" creationId="{69AD0EA8-7630-574E-B305-3809C071B96D}"/>
          </ac:picMkLst>
        </pc:picChg>
        <pc:picChg chg="mod">
          <ac:chgData name="Idrîs de Vos" userId="c2e7075756a5bba1" providerId="LiveId" clId="{459A4FBD-5F11-475E-AD5C-403D4F4AE255}" dt="2020-12-18T08:54:53.621" v="1042" actId="1076"/>
          <ac:picMkLst>
            <pc:docMk/>
            <pc:sldMk cId="2024072686" sldId="256"/>
            <ac:picMk id="16" creationId="{A30159E3-F201-CF44-8B40-CC114CE83AA0}"/>
          </ac:picMkLst>
        </pc:picChg>
        <pc:picChg chg="mod">
          <ac:chgData name="Idrîs de Vos" userId="c2e7075756a5bba1" providerId="LiveId" clId="{459A4FBD-5F11-475E-AD5C-403D4F4AE255}" dt="2020-12-17T19:22:24.768" v="758" actId="14100"/>
          <ac:picMkLst>
            <pc:docMk/>
            <pc:sldMk cId="2024072686" sldId="256"/>
            <ac:picMk id="20" creationId="{9434258F-604C-6B49-9497-F0E69BF6A5C5}"/>
          </ac:picMkLst>
        </pc:picChg>
        <pc:picChg chg="mod">
          <ac:chgData name="Idrîs de Vos" userId="c2e7075756a5bba1" providerId="LiveId" clId="{459A4FBD-5F11-475E-AD5C-403D4F4AE255}" dt="2020-12-18T09:00:23.825" v="1084" actId="14100"/>
          <ac:picMkLst>
            <pc:docMk/>
            <pc:sldMk cId="2024072686" sldId="256"/>
            <ac:picMk id="28" creationId="{40372894-7195-2642-A78B-E11D595599DC}"/>
          </ac:picMkLst>
        </pc:picChg>
        <pc:picChg chg="mod">
          <ac:chgData name="Idrîs de Vos" userId="c2e7075756a5bba1" providerId="LiveId" clId="{459A4FBD-5F11-475E-AD5C-403D4F4AE255}" dt="2020-12-21T09:10:13.196" v="1820" actId="14100"/>
          <ac:picMkLst>
            <pc:docMk/>
            <pc:sldMk cId="2024072686" sldId="256"/>
            <ac:picMk id="31" creationId="{EC185BE4-814B-AC45-8D25-55360F91D2A3}"/>
          </ac:picMkLst>
        </pc:picChg>
        <pc:picChg chg="mod ord">
          <ac:chgData name="Idrîs de Vos" userId="c2e7075756a5bba1" providerId="LiveId" clId="{459A4FBD-5F11-475E-AD5C-403D4F4AE255}" dt="2020-12-21T09:10:33.160" v="1823" actId="1076"/>
          <ac:picMkLst>
            <pc:docMk/>
            <pc:sldMk cId="2024072686" sldId="256"/>
            <ac:picMk id="32" creationId="{35896DF8-B4F8-B74A-BB65-AF8E5A394EA6}"/>
          </ac:picMkLst>
        </pc:picChg>
        <pc:picChg chg="mod">
          <ac:chgData name="Idrîs de Vos" userId="c2e7075756a5bba1" providerId="LiveId" clId="{459A4FBD-5F11-475E-AD5C-403D4F4AE255}" dt="2020-12-18T08:49:29.338" v="1016" actId="1076"/>
          <ac:picMkLst>
            <pc:docMk/>
            <pc:sldMk cId="2024072686" sldId="256"/>
            <ac:picMk id="1050" creationId="{00000000-0000-0000-0000-000000000000}"/>
          </ac:picMkLst>
        </pc:picChg>
        <pc:picChg chg="mod">
          <ac:chgData name="Idrîs de Vos" userId="c2e7075756a5bba1" providerId="LiveId" clId="{459A4FBD-5F11-475E-AD5C-403D4F4AE255}" dt="2020-12-19T10:19:36.325" v="1503" actId="1076"/>
          <ac:picMkLst>
            <pc:docMk/>
            <pc:sldMk cId="2024072686" sldId="256"/>
            <ac:picMk id="1058" creationId="{00000000-0000-0000-0000-000000000000}"/>
          </ac:picMkLst>
        </pc:picChg>
      </pc:sldChg>
      <pc:sldChg chg="addSp delSp modSp mod">
        <pc:chgData name="Idrîs de Vos" userId="c2e7075756a5bba1" providerId="LiveId" clId="{459A4FBD-5F11-475E-AD5C-403D4F4AE255}" dt="2020-12-19T10:50:04.607" v="1623" actId="1076"/>
        <pc:sldMkLst>
          <pc:docMk/>
          <pc:sldMk cId="3949973986" sldId="261"/>
        </pc:sldMkLst>
        <pc:picChg chg="mod">
          <ac:chgData name="Idrîs de Vos" userId="c2e7075756a5bba1" providerId="LiveId" clId="{459A4FBD-5F11-475E-AD5C-403D4F4AE255}" dt="2020-12-15T20:04:31.843" v="470" actId="1076"/>
          <ac:picMkLst>
            <pc:docMk/>
            <pc:sldMk cId="3949973986" sldId="261"/>
            <ac:picMk id="7" creationId="{42D232C3-EC27-4B47-B0D3-EC0757DB8211}"/>
          </ac:picMkLst>
        </pc:picChg>
        <pc:picChg chg="mod">
          <ac:chgData name="Idrîs de Vos" userId="c2e7075756a5bba1" providerId="LiveId" clId="{459A4FBD-5F11-475E-AD5C-403D4F4AE255}" dt="2020-12-18T09:30:18.980" v="1232" actId="1076"/>
          <ac:picMkLst>
            <pc:docMk/>
            <pc:sldMk cId="3949973986" sldId="261"/>
            <ac:picMk id="11" creationId="{BA15F376-B59F-254D-A7D7-F2E4246E47C5}"/>
          </ac:picMkLst>
        </pc:picChg>
        <pc:picChg chg="mod">
          <ac:chgData name="Idrîs de Vos" userId="c2e7075756a5bba1" providerId="LiveId" clId="{459A4FBD-5F11-475E-AD5C-403D4F4AE255}" dt="2020-12-18T09:19:31.611" v="1186" actId="1076"/>
          <ac:picMkLst>
            <pc:docMk/>
            <pc:sldMk cId="3949973986" sldId="261"/>
            <ac:picMk id="13" creationId="{9B404ADB-2BA0-E543-BA85-EEA09E7F2B3E}"/>
          </ac:picMkLst>
        </pc:picChg>
        <pc:picChg chg="mod">
          <ac:chgData name="Idrîs de Vos" userId="c2e7075756a5bba1" providerId="LiveId" clId="{459A4FBD-5F11-475E-AD5C-403D4F4AE255}" dt="2020-12-18T09:16:47.044" v="1170" actId="1076"/>
          <ac:picMkLst>
            <pc:docMk/>
            <pc:sldMk cId="3949973986" sldId="261"/>
            <ac:picMk id="14" creationId="{B34A3638-EBCE-B745-825D-AB41F55045C6}"/>
          </ac:picMkLst>
        </pc:picChg>
        <pc:picChg chg="mod">
          <ac:chgData name="Idrîs de Vos" userId="c2e7075756a5bba1" providerId="LiveId" clId="{459A4FBD-5F11-475E-AD5C-403D4F4AE255}" dt="2020-12-18T09:06:01.643" v="1110" actId="1076"/>
          <ac:picMkLst>
            <pc:docMk/>
            <pc:sldMk cId="3949973986" sldId="261"/>
            <ac:picMk id="15" creationId="{0A903E77-A567-CC48-9DB5-CCD14FA7A261}"/>
          </ac:picMkLst>
        </pc:picChg>
        <pc:picChg chg="mod">
          <ac:chgData name="Idrîs de Vos" userId="c2e7075756a5bba1" providerId="LiveId" clId="{459A4FBD-5F11-475E-AD5C-403D4F4AE255}" dt="2020-12-18T09:14:32.231" v="1149" actId="1076"/>
          <ac:picMkLst>
            <pc:docMk/>
            <pc:sldMk cId="3949973986" sldId="261"/>
            <ac:picMk id="16" creationId="{78A467EA-CEDB-9A47-B93B-0E0A97F51843}"/>
          </ac:picMkLst>
        </pc:picChg>
        <pc:picChg chg="mod ord">
          <ac:chgData name="Idrîs de Vos" userId="c2e7075756a5bba1" providerId="LiveId" clId="{459A4FBD-5F11-475E-AD5C-403D4F4AE255}" dt="2020-12-19T09:09:53.493" v="1379" actId="1076"/>
          <ac:picMkLst>
            <pc:docMk/>
            <pc:sldMk cId="3949973986" sldId="261"/>
            <ac:picMk id="17" creationId="{27C4D1D9-48B7-3E4A-A289-ED0B28FF6736}"/>
          </ac:picMkLst>
        </pc:picChg>
        <pc:picChg chg="mod ord">
          <ac:chgData name="Idrîs de Vos" userId="c2e7075756a5bba1" providerId="LiveId" clId="{459A4FBD-5F11-475E-AD5C-403D4F4AE255}" dt="2020-12-19T10:50:04.607" v="1623" actId="1076"/>
          <ac:picMkLst>
            <pc:docMk/>
            <pc:sldMk cId="3949973986" sldId="261"/>
            <ac:picMk id="18" creationId="{90041D76-968F-E042-A1DC-14A1E9823ABA}"/>
          </ac:picMkLst>
        </pc:picChg>
        <pc:picChg chg="mod ord">
          <ac:chgData name="Idrîs de Vos" userId="c2e7075756a5bba1" providerId="LiveId" clId="{459A4FBD-5F11-475E-AD5C-403D4F4AE255}" dt="2020-12-19T09:00:10.332" v="1343" actId="1076"/>
          <ac:picMkLst>
            <pc:docMk/>
            <pc:sldMk cId="3949973986" sldId="261"/>
            <ac:picMk id="19" creationId="{43520B3B-935E-A447-B34D-93047F41E993}"/>
          </ac:picMkLst>
        </pc:picChg>
        <pc:picChg chg="mod">
          <ac:chgData name="Idrîs de Vos" userId="c2e7075756a5bba1" providerId="LiveId" clId="{459A4FBD-5F11-475E-AD5C-403D4F4AE255}" dt="2020-12-19T09:10:23.988" v="1386" actId="1076"/>
          <ac:picMkLst>
            <pc:docMk/>
            <pc:sldMk cId="3949973986" sldId="261"/>
            <ac:picMk id="20" creationId="{CDC9AAAB-8883-6142-A33F-045E191CB7C2}"/>
          </ac:picMkLst>
        </pc:picChg>
        <pc:picChg chg="mod">
          <ac:chgData name="Idrîs de Vos" userId="c2e7075756a5bba1" providerId="LiveId" clId="{459A4FBD-5F11-475E-AD5C-403D4F4AE255}" dt="2020-12-16T19:58:45.822" v="699" actId="1076"/>
          <ac:picMkLst>
            <pc:docMk/>
            <pc:sldMk cId="3949973986" sldId="261"/>
            <ac:picMk id="21" creationId="{21949B02-A056-CB4A-90EE-CAE220AC13F4}"/>
          </ac:picMkLst>
        </pc:picChg>
        <pc:picChg chg="mod">
          <ac:chgData name="Idrîs de Vos" userId="c2e7075756a5bba1" providerId="LiveId" clId="{459A4FBD-5F11-475E-AD5C-403D4F4AE255}" dt="2020-12-18T09:07:15.387" v="1119" actId="14100"/>
          <ac:picMkLst>
            <pc:docMk/>
            <pc:sldMk cId="3949973986" sldId="261"/>
            <ac:picMk id="24" creationId="{2B0BEEB0-2D47-914C-8771-6A6CC0CBE270}"/>
          </ac:picMkLst>
        </pc:picChg>
        <pc:picChg chg="del">
          <ac:chgData name="Idrîs de Vos" userId="c2e7075756a5bba1" providerId="LiveId" clId="{459A4FBD-5F11-475E-AD5C-403D4F4AE255}" dt="2020-12-14T09:10:24.891" v="15" actId="478"/>
          <ac:picMkLst>
            <pc:docMk/>
            <pc:sldMk cId="3949973986" sldId="261"/>
            <ac:picMk id="26" creationId="{86D848F8-F46E-5B43-8BD0-27C7B5CB5405}"/>
          </ac:picMkLst>
        </pc:picChg>
        <pc:picChg chg="mod">
          <ac:chgData name="Idrîs de Vos" userId="c2e7075756a5bba1" providerId="LiveId" clId="{459A4FBD-5F11-475E-AD5C-403D4F4AE255}" dt="2020-12-16T20:18:32.509" v="746" actId="1076"/>
          <ac:picMkLst>
            <pc:docMk/>
            <pc:sldMk cId="3949973986" sldId="261"/>
            <ac:picMk id="27" creationId="{F2F1A73F-6F49-1341-B6B7-B2F59A98483B}"/>
          </ac:picMkLst>
        </pc:picChg>
        <pc:picChg chg="add mod">
          <ac:chgData name="Idrîs de Vos" userId="c2e7075756a5bba1" providerId="LiveId" clId="{459A4FBD-5F11-475E-AD5C-403D4F4AE255}" dt="2020-12-19T10:45:40.821" v="1600" actId="1076"/>
          <ac:picMkLst>
            <pc:docMk/>
            <pc:sldMk cId="3949973986" sldId="261"/>
            <ac:picMk id="28" creationId="{74D2F722-DEFF-4BC0-B128-668F0A5D9083}"/>
          </ac:picMkLst>
        </pc:picChg>
        <pc:picChg chg="mod">
          <ac:chgData name="Idrîs de Vos" userId="c2e7075756a5bba1" providerId="LiveId" clId="{459A4FBD-5F11-475E-AD5C-403D4F4AE255}" dt="2020-12-18T09:26:54.541" v="1212" actId="1076"/>
          <ac:picMkLst>
            <pc:docMk/>
            <pc:sldMk cId="3949973986" sldId="261"/>
            <ac:picMk id="30" creationId="{4B910638-DFFF-D847-B7CF-92CA0A574378}"/>
          </ac:picMkLst>
        </pc:picChg>
        <pc:picChg chg="mod">
          <ac:chgData name="Idrîs de Vos" userId="c2e7075756a5bba1" providerId="LiveId" clId="{459A4FBD-5F11-475E-AD5C-403D4F4AE255}" dt="2020-12-18T09:19:29.460" v="1185" actId="1076"/>
          <ac:picMkLst>
            <pc:docMk/>
            <pc:sldMk cId="3949973986" sldId="261"/>
            <ac:picMk id="32" creationId="{78F00661-D805-D048-A956-1495B964920B}"/>
          </ac:picMkLst>
        </pc:picChg>
        <pc:picChg chg="mod">
          <ac:chgData name="Idrîs de Vos" userId="c2e7075756a5bba1" providerId="LiveId" clId="{459A4FBD-5F11-475E-AD5C-403D4F4AE255}" dt="2020-12-18T09:15:59.115" v="1163" actId="1076"/>
          <ac:picMkLst>
            <pc:docMk/>
            <pc:sldMk cId="3949973986" sldId="261"/>
            <ac:picMk id="33" creationId="{9D10B131-6541-7C43-B828-424E8C70B3D9}"/>
          </ac:picMkLst>
        </pc:picChg>
        <pc:picChg chg="mod">
          <ac:chgData name="Idrîs de Vos" userId="c2e7075756a5bba1" providerId="LiveId" clId="{459A4FBD-5F11-475E-AD5C-403D4F4AE255}" dt="2020-12-16T20:10:49.660" v="727" actId="1076"/>
          <ac:picMkLst>
            <pc:docMk/>
            <pc:sldMk cId="3949973986" sldId="261"/>
            <ac:picMk id="39" creationId="{3EE93514-63B0-4872-A332-391A7CF9E732}"/>
          </ac:picMkLst>
        </pc:picChg>
        <pc:picChg chg="mod">
          <ac:chgData name="Idrîs de Vos" userId="c2e7075756a5bba1" providerId="LiveId" clId="{459A4FBD-5F11-475E-AD5C-403D4F4AE255}" dt="2020-12-18T09:28:58.418" v="1224" actId="1076"/>
          <ac:picMkLst>
            <pc:docMk/>
            <pc:sldMk cId="3949973986" sldId="261"/>
            <ac:picMk id="1026" creationId="{00000000-0000-0000-0000-000000000000}"/>
          </ac:picMkLst>
        </pc:picChg>
        <pc:picChg chg="mod">
          <ac:chgData name="Idrîs de Vos" userId="c2e7075756a5bba1" providerId="LiveId" clId="{459A4FBD-5F11-475E-AD5C-403D4F4AE255}" dt="2020-12-18T09:09:20.019" v="1133" actId="1076"/>
          <ac:picMkLst>
            <pc:docMk/>
            <pc:sldMk cId="3949973986" sldId="261"/>
            <ac:picMk id="1050" creationId="{00000000-0000-0000-0000-000000000000}"/>
          </ac:picMkLst>
        </pc:picChg>
        <pc:picChg chg="mod">
          <ac:chgData name="Idrîs de Vos" userId="c2e7075756a5bba1" providerId="LiveId" clId="{459A4FBD-5F11-475E-AD5C-403D4F4AE255}" dt="2020-12-18T09:19:36.433" v="1187" actId="1076"/>
          <ac:picMkLst>
            <pc:docMk/>
            <pc:sldMk cId="3949973986" sldId="261"/>
            <ac:picMk id="1051" creationId="{00000000-0000-0000-0000-000000000000}"/>
          </ac:picMkLst>
        </pc:picChg>
      </pc:sldChg>
      <pc:sldChg chg="addSp delSp modSp mod">
        <pc:chgData name="Idrîs de Vos" userId="c2e7075756a5bba1" providerId="LiveId" clId="{459A4FBD-5F11-475E-AD5C-403D4F4AE255}" dt="2020-12-19T11:17:32.243" v="1712" actId="1076"/>
        <pc:sldMkLst>
          <pc:docMk/>
          <pc:sldMk cId="1339784055" sldId="262"/>
        </pc:sldMkLst>
        <pc:picChg chg="mod ord">
          <ac:chgData name="Idrîs de Vos" userId="c2e7075756a5bba1" providerId="LiveId" clId="{459A4FBD-5F11-475E-AD5C-403D4F4AE255}" dt="2020-12-19T11:05:50.333" v="1664" actId="1076"/>
          <ac:picMkLst>
            <pc:docMk/>
            <pc:sldMk cId="1339784055" sldId="262"/>
            <ac:picMk id="12" creationId="{E21114E9-3C21-4B38-83CF-D90E1753068B}"/>
          </ac:picMkLst>
        </pc:picChg>
        <pc:picChg chg="mod">
          <ac:chgData name="Idrîs de Vos" userId="c2e7075756a5bba1" providerId="LiveId" clId="{459A4FBD-5F11-475E-AD5C-403D4F4AE255}" dt="2020-12-19T11:11:09.762" v="1676" actId="1076"/>
          <ac:picMkLst>
            <pc:docMk/>
            <pc:sldMk cId="1339784055" sldId="262"/>
            <ac:picMk id="26" creationId="{9F742FBF-1023-8D41-84CF-CF928DF99EAF}"/>
          </ac:picMkLst>
        </pc:picChg>
        <pc:picChg chg="mod ord">
          <ac:chgData name="Idrîs de Vos" userId="c2e7075756a5bba1" providerId="LiveId" clId="{459A4FBD-5F11-475E-AD5C-403D4F4AE255}" dt="2020-12-19T11:12:22.387" v="1685" actId="1076"/>
          <ac:picMkLst>
            <pc:docMk/>
            <pc:sldMk cId="1339784055" sldId="262"/>
            <ac:picMk id="28" creationId="{325A5AAC-7FBD-5F4E-9B7C-4C4A32F3E4FD}"/>
          </ac:picMkLst>
        </pc:picChg>
        <pc:picChg chg="add mod">
          <ac:chgData name="Idrîs de Vos" userId="c2e7075756a5bba1" providerId="LiveId" clId="{459A4FBD-5F11-475E-AD5C-403D4F4AE255}" dt="2020-12-19T11:08:23.974" v="1667" actId="1076"/>
          <ac:picMkLst>
            <pc:docMk/>
            <pc:sldMk cId="1339784055" sldId="262"/>
            <ac:picMk id="34" creationId="{D898A077-93E6-4F02-8BA0-925CB9F1422A}"/>
          </ac:picMkLst>
        </pc:picChg>
        <pc:picChg chg="add mod">
          <ac:chgData name="Idrîs de Vos" userId="c2e7075756a5bba1" providerId="LiveId" clId="{459A4FBD-5F11-475E-AD5C-403D4F4AE255}" dt="2020-12-19T11:09:41.827" v="1672" actId="1076"/>
          <ac:picMkLst>
            <pc:docMk/>
            <pc:sldMk cId="1339784055" sldId="262"/>
            <ac:picMk id="35" creationId="{E77C585A-5139-4F97-92E1-5746570761EF}"/>
          </ac:picMkLst>
        </pc:picChg>
        <pc:picChg chg="mod">
          <ac:chgData name="Idrîs de Vos" userId="c2e7075756a5bba1" providerId="LiveId" clId="{459A4FBD-5F11-475E-AD5C-403D4F4AE255}" dt="2020-12-19T11:05:36.723" v="1661" actId="1076"/>
          <ac:picMkLst>
            <pc:docMk/>
            <pc:sldMk cId="1339784055" sldId="262"/>
            <ac:picMk id="39" creationId="{3EE93514-63B0-4872-A332-391A7CF9E732}"/>
          </ac:picMkLst>
        </pc:picChg>
        <pc:picChg chg="mod ord">
          <ac:chgData name="Idrîs de Vos" userId="c2e7075756a5bba1" providerId="LiveId" clId="{459A4FBD-5F11-475E-AD5C-403D4F4AE255}" dt="2020-12-19T11:17:32.243" v="1712" actId="1076"/>
          <ac:picMkLst>
            <pc:docMk/>
            <pc:sldMk cId="1339784055" sldId="262"/>
            <ac:picMk id="47" creationId="{01528FD2-4728-3F4B-B55B-A72AEABC1FCE}"/>
          </ac:picMkLst>
        </pc:picChg>
        <pc:picChg chg="mod">
          <ac:chgData name="Idrîs de Vos" userId="c2e7075756a5bba1" providerId="LiveId" clId="{459A4FBD-5F11-475E-AD5C-403D4F4AE255}" dt="2020-12-19T09:21:20.276" v="1414" actId="1076"/>
          <ac:picMkLst>
            <pc:docMk/>
            <pc:sldMk cId="1339784055" sldId="262"/>
            <ac:picMk id="53" creationId="{537DC493-130A-A84C-8B5E-1043988D5698}"/>
          </ac:picMkLst>
        </pc:picChg>
        <pc:picChg chg="mod">
          <ac:chgData name="Idrîs de Vos" userId="c2e7075756a5bba1" providerId="LiveId" clId="{459A4FBD-5F11-475E-AD5C-403D4F4AE255}" dt="2020-12-15T20:30:54.741" v="527" actId="1076"/>
          <ac:picMkLst>
            <pc:docMk/>
            <pc:sldMk cId="1339784055" sldId="262"/>
            <ac:picMk id="55" creationId="{15503420-FC21-3142-9AB8-BBFF56054667}"/>
          </ac:picMkLst>
        </pc:picChg>
        <pc:picChg chg="del">
          <ac:chgData name="Idrîs de Vos" userId="c2e7075756a5bba1" providerId="LiveId" clId="{459A4FBD-5F11-475E-AD5C-403D4F4AE255}" dt="2020-12-14T09:10:41.848" v="20" actId="478"/>
          <ac:picMkLst>
            <pc:docMk/>
            <pc:sldMk cId="1339784055" sldId="262"/>
            <ac:picMk id="60" creationId="{41124515-510B-DA4E-80AF-61AE0A236679}"/>
          </ac:picMkLst>
        </pc:picChg>
        <pc:picChg chg="mod">
          <ac:chgData name="Idrîs de Vos" userId="c2e7075756a5bba1" providerId="LiveId" clId="{459A4FBD-5F11-475E-AD5C-403D4F4AE255}" dt="2020-12-19T10:56:35.900" v="1644" actId="1076"/>
          <ac:picMkLst>
            <pc:docMk/>
            <pc:sldMk cId="1339784055" sldId="262"/>
            <ac:picMk id="62" creationId="{16E3DA13-3A7D-F34C-A9EB-5196A3DA0BBD}"/>
          </ac:picMkLst>
        </pc:picChg>
      </pc:sldChg>
      <pc:sldChg chg="modSp mod">
        <pc:chgData name="Idrîs de Vos" userId="c2e7075756a5bba1" providerId="LiveId" clId="{459A4FBD-5F11-475E-AD5C-403D4F4AE255}" dt="2021-01-11T13:54:00.991" v="1999" actId="20577"/>
        <pc:sldMkLst>
          <pc:docMk/>
          <pc:sldMk cId="2907938383" sldId="267"/>
        </pc:sldMkLst>
        <pc:spChg chg="mod">
          <ac:chgData name="Idrîs de Vos" userId="c2e7075756a5bba1" providerId="LiveId" clId="{459A4FBD-5F11-475E-AD5C-403D4F4AE255}" dt="2021-01-11T13:54:00.991" v="1999" actId="20577"/>
          <ac:spMkLst>
            <pc:docMk/>
            <pc:sldMk cId="2907938383" sldId="267"/>
            <ac:spMk id="8" creationId="{0B4327A4-ED41-4AD1-A90B-6A22347928CF}"/>
          </ac:spMkLst>
        </pc:spChg>
      </pc:sldChg>
      <pc:sldChg chg="modSp mod">
        <pc:chgData name="Idrîs de Vos" userId="c2e7075756a5bba1" providerId="LiveId" clId="{459A4FBD-5F11-475E-AD5C-403D4F4AE255}" dt="2020-12-25T10:55:35.888" v="1916" actId="20577"/>
        <pc:sldMkLst>
          <pc:docMk/>
          <pc:sldMk cId="2755404915" sldId="268"/>
        </pc:sldMkLst>
        <pc:graphicFrameChg chg="mod modGraphic">
          <ac:chgData name="Idrîs de Vos" userId="c2e7075756a5bba1" providerId="LiveId" clId="{459A4FBD-5F11-475E-AD5C-403D4F4AE255}" dt="2020-12-25T10:55:35.888" v="1916" actId="20577"/>
          <ac:graphicFrameMkLst>
            <pc:docMk/>
            <pc:sldMk cId="2755404915" sldId="268"/>
            <ac:graphicFrameMk id="2" creationId="{9D2B0EF5-F9F6-B043-89FB-DCC4876F1C99}"/>
          </ac:graphicFrameMkLst>
        </pc:graphicFrameChg>
      </pc:sldChg>
    </pc:docChg>
  </pc:docChgLst>
  <pc:docChgLst>
    <pc:chgData name="Idrîs de Vos" userId="c2e7075756a5bba1" providerId="LiveId" clId="{D61DCBA1-8BD3-4FEA-81B6-DBF84E23F805}"/>
    <pc:docChg chg="modSld">
      <pc:chgData name="Idrîs de Vos" userId="c2e7075756a5bba1" providerId="LiveId" clId="{D61DCBA1-8BD3-4FEA-81B6-DBF84E23F805}" dt="2022-05-28T10:19:52.206" v="65" actId="1076"/>
      <pc:docMkLst>
        <pc:docMk/>
      </pc:docMkLst>
      <pc:sldChg chg="modSp mod">
        <pc:chgData name="Idrîs de Vos" userId="c2e7075756a5bba1" providerId="LiveId" clId="{D61DCBA1-8BD3-4FEA-81B6-DBF84E23F805}" dt="2022-05-28T10:19:52.206" v="65" actId="1076"/>
        <pc:sldMkLst>
          <pc:docMk/>
          <pc:sldMk cId="2024072686" sldId="256"/>
        </pc:sldMkLst>
        <pc:picChg chg="mod">
          <ac:chgData name="Idrîs de Vos" userId="c2e7075756a5bba1" providerId="LiveId" clId="{D61DCBA1-8BD3-4FEA-81B6-DBF84E23F805}" dt="2022-05-28T10:10:16.030" v="25" actId="1076"/>
          <ac:picMkLst>
            <pc:docMk/>
            <pc:sldMk cId="2024072686" sldId="256"/>
            <ac:picMk id="5" creationId="{44A5A185-7527-4E82-B497-9A22D7C2D4E0}"/>
          </ac:picMkLst>
        </pc:picChg>
        <pc:picChg chg="mod">
          <ac:chgData name="Idrîs de Vos" userId="c2e7075756a5bba1" providerId="LiveId" clId="{D61DCBA1-8BD3-4FEA-81B6-DBF84E23F805}" dt="2022-05-28T10:16:12.686" v="49" actId="1076"/>
          <ac:picMkLst>
            <pc:docMk/>
            <pc:sldMk cId="2024072686" sldId="256"/>
            <ac:picMk id="22" creationId="{964F2BC6-5654-492B-BD0F-EFA07C9A146C}"/>
          </ac:picMkLst>
        </pc:picChg>
        <pc:picChg chg="mod">
          <ac:chgData name="Idrîs de Vos" userId="c2e7075756a5bba1" providerId="LiveId" clId="{D61DCBA1-8BD3-4FEA-81B6-DBF84E23F805}" dt="2022-05-28T10:19:52.206" v="65" actId="1076"/>
          <ac:picMkLst>
            <pc:docMk/>
            <pc:sldMk cId="2024072686" sldId="256"/>
            <ac:picMk id="23" creationId="{29D7D6AD-FEA2-4A22-A381-702D5F8CED48}"/>
          </ac:picMkLst>
        </pc:picChg>
      </pc:sldChg>
    </pc:docChg>
  </pc:docChgLst>
  <pc:docChgLst>
    <pc:chgData name="Idrîs de Vos" userId="c2e7075756a5bba1" providerId="LiveId" clId="{95758693-83C1-4345-9C06-9B42B12144A8}"/>
    <pc:docChg chg="undo custSel modSld">
      <pc:chgData name="Idrîs de Vos" userId="c2e7075756a5bba1" providerId="LiveId" clId="{95758693-83C1-4345-9C06-9B42B12144A8}" dt="2021-05-29T05:44:37.090" v="205" actId="1076"/>
      <pc:docMkLst>
        <pc:docMk/>
      </pc:docMkLst>
      <pc:sldChg chg="addSp delSp modSp mod">
        <pc:chgData name="Idrîs de Vos" userId="c2e7075756a5bba1" providerId="LiveId" clId="{95758693-83C1-4345-9C06-9B42B12144A8}" dt="2021-05-29T05:38:47.434" v="81" actId="1076"/>
        <pc:sldMkLst>
          <pc:docMk/>
          <pc:sldMk cId="2024072686" sldId="256"/>
        </pc:sldMkLst>
        <pc:picChg chg="add del">
          <ac:chgData name="Idrîs de Vos" userId="c2e7075756a5bba1" providerId="LiveId" clId="{95758693-83C1-4345-9C06-9B42B12144A8}" dt="2021-05-29T05:33:42.577" v="31" actId="21"/>
          <ac:picMkLst>
            <pc:docMk/>
            <pc:sldMk cId="2024072686" sldId="256"/>
            <ac:picMk id="12" creationId="{A8FE3718-4329-5A4A-B5F7-3CDF3F909517}"/>
          </ac:picMkLst>
        </pc:picChg>
        <pc:picChg chg="add del">
          <ac:chgData name="Idrîs de Vos" userId="c2e7075756a5bba1" providerId="LiveId" clId="{95758693-83C1-4345-9C06-9B42B12144A8}" dt="2021-05-29T05:34:33.887" v="43" actId="21"/>
          <ac:picMkLst>
            <pc:docMk/>
            <pc:sldMk cId="2024072686" sldId="256"/>
            <ac:picMk id="13" creationId="{78BEBD68-53F8-5C42-9483-F9EC385E3F32}"/>
          </ac:picMkLst>
        </pc:picChg>
        <pc:picChg chg="add del">
          <ac:chgData name="Idrîs de Vos" userId="c2e7075756a5bba1" providerId="LiveId" clId="{95758693-83C1-4345-9C06-9B42B12144A8}" dt="2021-05-29T05:36:32.612" v="55" actId="478"/>
          <ac:picMkLst>
            <pc:docMk/>
            <pc:sldMk cId="2024072686" sldId="256"/>
            <ac:picMk id="14" creationId="{69AD0EA8-7630-574E-B305-3809C071B96D}"/>
          </ac:picMkLst>
        </pc:picChg>
        <pc:picChg chg="add mod">
          <ac:chgData name="Idrîs de Vos" userId="c2e7075756a5bba1" providerId="LiveId" clId="{95758693-83C1-4345-9C06-9B42B12144A8}" dt="2021-05-29T05:37:09.967" v="65" actId="1076"/>
          <ac:picMkLst>
            <pc:docMk/>
            <pc:sldMk cId="2024072686" sldId="256"/>
            <ac:picMk id="21" creationId="{B2AEFBB6-32C7-4687-BC62-EEAFB9102698}"/>
          </ac:picMkLst>
        </pc:picChg>
        <pc:picChg chg="add mod">
          <ac:chgData name="Idrîs de Vos" userId="c2e7075756a5bba1" providerId="LiveId" clId="{95758693-83C1-4345-9C06-9B42B12144A8}" dt="2021-05-29T05:37:21.145" v="68" actId="1076"/>
          <ac:picMkLst>
            <pc:docMk/>
            <pc:sldMk cId="2024072686" sldId="256"/>
            <ac:picMk id="22" creationId="{964F2BC6-5654-492B-BD0F-EFA07C9A146C}"/>
          </ac:picMkLst>
        </pc:picChg>
        <pc:picChg chg="add mod">
          <ac:chgData name="Idrîs de Vos" userId="c2e7075756a5bba1" providerId="LiveId" clId="{95758693-83C1-4345-9C06-9B42B12144A8}" dt="2021-05-29T05:38:47.434" v="81" actId="1076"/>
          <ac:picMkLst>
            <pc:docMk/>
            <pc:sldMk cId="2024072686" sldId="256"/>
            <ac:picMk id="23" creationId="{29D7D6AD-FEA2-4A22-A381-702D5F8CED48}"/>
          </ac:picMkLst>
        </pc:picChg>
        <pc:picChg chg="add mod">
          <ac:chgData name="Idrîs de Vos" userId="c2e7075756a5bba1" providerId="LiveId" clId="{95758693-83C1-4345-9C06-9B42B12144A8}" dt="2021-05-29T05:38:17.753" v="75" actId="1076"/>
          <ac:picMkLst>
            <pc:docMk/>
            <pc:sldMk cId="2024072686" sldId="256"/>
            <ac:picMk id="24" creationId="{549B53D7-C3A5-49D1-95BE-20C9495134CB}"/>
          </ac:picMkLst>
        </pc:picChg>
        <pc:picChg chg="del">
          <ac:chgData name="Idrîs de Vos" userId="c2e7075756a5bba1" providerId="LiveId" clId="{95758693-83C1-4345-9C06-9B42B12144A8}" dt="2021-05-29T05:36:53.774" v="59" actId="478"/>
          <ac:picMkLst>
            <pc:docMk/>
            <pc:sldMk cId="2024072686" sldId="256"/>
            <ac:picMk id="26" creationId="{E9B4F290-0162-1E40-8AA4-9456EEB89089}"/>
          </ac:picMkLst>
        </pc:picChg>
        <pc:picChg chg="mod">
          <ac:chgData name="Idrîs de Vos" userId="c2e7075756a5bba1" providerId="LiveId" clId="{95758693-83C1-4345-9C06-9B42B12144A8}" dt="2021-05-29T05:37:26.282" v="69" actId="1076"/>
          <ac:picMkLst>
            <pc:docMk/>
            <pc:sldMk cId="2024072686" sldId="256"/>
            <ac:picMk id="32" creationId="{35896DF8-B4F8-B74A-BB65-AF8E5A394EA6}"/>
          </ac:picMkLst>
        </pc:picChg>
      </pc:sldChg>
      <pc:sldChg chg="addSp modSp mod">
        <pc:chgData name="Idrîs de Vos" userId="c2e7075756a5bba1" providerId="LiveId" clId="{95758693-83C1-4345-9C06-9B42B12144A8}" dt="2021-05-29T05:34:59.937" v="49" actId="1076"/>
        <pc:sldMkLst>
          <pc:docMk/>
          <pc:sldMk cId="3949973986" sldId="261"/>
        </pc:sldMkLst>
        <pc:picChg chg="mod">
          <ac:chgData name="Idrîs de Vos" userId="c2e7075756a5bba1" providerId="LiveId" clId="{95758693-83C1-4345-9C06-9B42B12144A8}" dt="2021-05-29T05:34:29.641" v="42" actId="1076"/>
          <ac:picMkLst>
            <pc:docMk/>
            <pc:sldMk cId="3949973986" sldId="261"/>
            <ac:picMk id="23" creationId="{8EA25202-8614-2D49-9F6E-D67C58200156}"/>
          </ac:picMkLst>
        </pc:picChg>
        <pc:picChg chg="add mod">
          <ac:chgData name="Idrîs de Vos" userId="c2e7075756a5bba1" providerId="LiveId" clId="{95758693-83C1-4345-9C06-9B42B12144A8}" dt="2021-05-29T05:34:12.049" v="39" actId="1076"/>
          <ac:picMkLst>
            <pc:docMk/>
            <pc:sldMk cId="3949973986" sldId="261"/>
            <ac:picMk id="26" creationId="{BF03F5BB-E065-49EC-9187-22996EBE87E1}"/>
          </ac:picMkLst>
        </pc:picChg>
        <pc:picChg chg="add mod">
          <ac:chgData name="Idrîs de Vos" userId="c2e7075756a5bba1" providerId="LiveId" clId="{95758693-83C1-4345-9C06-9B42B12144A8}" dt="2021-05-29T05:34:59.937" v="49" actId="1076"/>
          <ac:picMkLst>
            <pc:docMk/>
            <pc:sldMk cId="3949973986" sldId="261"/>
            <ac:picMk id="29" creationId="{B48A6191-E6F3-445C-AC5E-69245BE9B0B9}"/>
          </ac:picMkLst>
        </pc:picChg>
      </pc:sldChg>
      <pc:sldChg chg="addSp delSp modSp mod">
        <pc:chgData name="Idrîs de Vos" userId="c2e7075756a5bba1" providerId="LiveId" clId="{95758693-83C1-4345-9C06-9B42B12144A8}" dt="2021-05-29T05:36:00.961" v="54" actId="1076"/>
        <pc:sldMkLst>
          <pc:docMk/>
          <pc:sldMk cId="1339784055" sldId="262"/>
        </pc:sldMkLst>
        <pc:picChg chg="add mod">
          <ac:chgData name="Idrîs de Vos" userId="c2e7075756a5bba1" providerId="LiveId" clId="{95758693-83C1-4345-9C06-9B42B12144A8}" dt="2021-05-29T05:36:00.961" v="54" actId="1076"/>
          <ac:picMkLst>
            <pc:docMk/>
            <pc:sldMk cId="1339784055" sldId="262"/>
            <ac:picMk id="36" creationId="{A673623B-439C-4437-AD33-F8434D889441}"/>
          </ac:picMkLst>
        </pc:picChg>
        <pc:picChg chg="del">
          <ac:chgData name="Idrîs de Vos" userId="c2e7075756a5bba1" providerId="LiveId" clId="{95758693-83C1-4345-9C06-9B42B12144A8}" dt="2021-05-29T05:35:52.215" v="50" actId="478"/>
          <ac:picMkLst>
            <pc:docMk/>
            <pc:sldMk cId="1339784055" sldId="262"/>
            <ac:picMk id="41" creationId="{873DCE04-DF5F-4349-B103-80EBDCA4B826}"/>
          </ac:picMkLst>
        </pc:picChg>
      </pc:sldChg>
      <pc:sldChg chg="addSp delSp modSp mod">
        <pc:chgData name="Idrîs de Vos" userId="c2e7075756a5bba1" providerId="LiveId" clId="{95758693-83C1-4345-9C06-9B42B12144A8}" dt="2021-05-29T05:44:17.104" v="201" actId="1076"/>
        <pc:sldMkLst>
          <pc:docMk/>
          <pc:sldMk cId="2755404915" sldId="268"/>
        </pc:sldMkLst>
        <pc:spChg chg="add del mod">
          <ac:chgData name="Idrîs de Vos" userId="c2e7075756a5bba1" providerId="LiveId" clId="{95758693-83C1-4345-9C06-9B42B12144A8}" dt="2021-05-29T05:43:36.981" v="164" actId="478"/>
          <ac:spMkLst>
            <pc:docMk/>
            <pc:sldMk cId="2755404915" sldId="268"/>
            <ac:spMk id="3" creationId="{D141F118-D14E-4BE3-8CFD-B0E305024836}"/>
          </ac:spMkLst>
        </pc:spChg>
        <pc:spChg chg="add mod">
          <ac:chgData name="Idrîs de Vos" userId="c2e7075756a5bba1" providerId="LiveId" clId="{95758693-83C1-4345-9C06-9B42B12144A8}" dt="2021-05-29T05:44:17.104" v="201" actId="1076"/>
          <ac:spMkLst>
            <pc:docMk/>
            <pc:sldMk cId="2755404915" sldId="268"/>
            <ac:spMk id="4" creationId="{9894812A-0588-4FBE-A941-8F804B2FC315}"/>
          </ac:spMkLst>
        </pc:spChg>
        <pc:graphicFrameChg chg="mod modGraphic">
          <ac:chgData name="Idrîs de Vos" userId="c2e7075756a5bba1" providerId="LiveId" clId="{95758693-83C1-4345-9C06-9B42B12144A8}" dt="2021-05-29T05:41:21.538" v="110" actId="14734"/>
          <ac:graphicFrameMkLst>
            <pc:docMk/>
            <pc:sldMk cId="2755404915" sldId="268"/>
            <ac:graphicFrameMk id="2" creationId="{9D2B0EF5-F9F6-B043-89FB-DCC4876F1C99}"/>
          </ac:graphicFrameMkLst>
        </pc:graphicFrameChg>
      </pc:sldChg>
      <pc:sldChg chg="addSp modSp mod">
        <pc:chgData name="Idrîs de Vos" userId="c2e7075756a5bba1" providerId="LiveId" clId="{95758693-83C1-4345-9C06-9B42B12144A8}" dt="2021-05-29T05:44:37.090" v="205" actId="1076"/>
        <pc:sldMkLst>
          <pc:docMk/>
          <pc:sldMk cId="1962701693" sldId="269"/>
        </pc:sldMkLst>
        <pc:spChg chg="add mod">
          <ac:chgData name="Idrîs de Vos" userId="c2e7075756a5bba1" providerId="LiveId" clId="{95758693-83C1-4345-9C06-9B42B12144A8}" dt="2021-05-29T05:44:37.090" v="205" actId="1076"/>
          <ac:spMkLst>
            <pc:docMk/>
            <pc:sldMk cId="1962701693" sldId="269"/>
            <ac:spMk id="4" creationId="{232CFF76-39CF-41D6-84FC-F3E9E6344C3B}"/>
          </ac:spMkLst>
        </pc:spChg>
        <pc:graphicFrameChg chg="mod modGraphic">
          <ac:chgData name="Idrîs de Vos" userId="c2e7075756a5bba1" providerId="LiveId" clId="{95758693-83C1-4345-9C06-9B42B12144A8}" dt="2021-05-29T05:42:41.526" v="136" actId="122"/>
          <ac:graphicFrameMkLst>
            <pc:docMk/>
            <pc:sldMk cId="1962701693" sldId="269"/>
            <ac:graphicFrameMk id="2" creationId="{9D2B0EF5-F9F6-B043-89FB-DCC4876F1C99}"/>
          </ac:graphicFrameMkLst>
        </pc:graphicFrame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44D764-FE05-4C28-A41B-A8AC1EA241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8869920-E076-4A29-B75D-B7DC2CAAED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B19AAC2-8C51-456F-9D62-67FAF1BC5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6F0D0-B943-4394-A918-F540872D0728}" type="datetimeFigureOut">
              <a:rPr lang="fr-FR" smtClean="0"/>
              <a:pPr/>
              <a:t>28/05/2022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84A38CF-3787-4D5C-B2F1-6B9C8FA3D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FB5BBE-D5D8-4A9A-A717-AEA1BDDD6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9779-BBAD-4CC4-804F-F80A6CCBF40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1784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DB1799-B7A3-425B-BE11-DCB84D2B6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0D00DA0-B2FB-4E98-8B87-C902EB5A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87A0DBA-4FA0-4A61-BAB1-0E49F2A77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6F0D0-B943-4394-A918-F540872D0728}" type="datetimeFigureOut">
              <a:rPr lang="fr-FR" smtClean="0"/>
              <a:pPr/>
              <a:t>28/05/2022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1158C13-4A9A-4800-B35E-B1FC47244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5FA5D16-EEBF-4867-AF60-7CBE19EAD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9779-BBAD-4CC4-804F-F80A6CCBF40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2059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BAB899F-D6FC-4F98-A067-44ABA9D81F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06E17C1-7BFC-417D-AF10-9D82C38E93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0C1FA52-7FCB-41F1-82C0-28A1FA211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6F0D0-B943-4394-A918-F540872D0728}" type="datetimeFigureOut">
              <a:rPr lang="fr-FR" smtClean="0"/>
              <a:pPr/>
              <a:t>28/05/2022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81C48CA-CC88-4F59-AF61-D26F2F72A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EC4731-7C83-483C-A0A9-1253C0813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9779-BBAD-4CC4-804F-F80A6CCBF40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259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0530E0-BCA8-418F-B4DD-3F44B3307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C4D1F16-9E47-4DC2-AD33-ED639073F4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38E832B-0DBB-4854-AC55-0415C0A4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6F0D0-B943-4394-A918-F540872D0728}" type="datetimeFigureOut">
              <a:rPr lang="fr-FR" smtClean="0"/>
              <a:pPr/>
              <a:t>28/05/2022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866C16-9526-4D45-9602-5A41E3987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0F8BF44-8BA6-4EA4-ADB4-470263162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9779-BBAD-4CC4-804F-F80A6CCBF40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1866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97021B-19E6-424D-B0C6-311474742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B3176CE-6B37-492B-B9F9-02366B5773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7254752-B074-461D-9E72-640081D5B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6F0D0-B943-4394-A918-F540872D0728}" type="datetimeFigureOut">
              <a:rPr lang="fr-FR" smtClean="0"/>
              <a:pPr/>
              <a:t>28/05/2022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9DD9DD-B6DB-47F9-B67C-39BF63F0E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6FE46A1-D415-4772-A36E-B8DAEA749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9779-BBAD-4CC4-804F-F80A6CCBF40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6110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6AEFD9-DB68-45C1-8E7C-33CF04F35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291DE46-A718-4C6F-AAB9-A2FE36173E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70D994A-36D6-42DF-ADF3-6ABC511A98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8DCB324-2594-4796-B534-EB491BF0B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6F0D0-B943-4394-A918-F540872D0728}" type="datetimeFigureOut">
              <a:rPr lang="fr-FR" smtClean="0"/>
              <a:pPr/>
              <a:t>28/05/2022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3482D1E-DA55-4CFE-A736-98BE740AE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1D3A636-8BC2-493D-BB5B-088C916CF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9779-BBAD-4CC4-804F-F80A6CCBF40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9376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65B6F1-4CE3-4366-A0D8-606834047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B36C805-036C-431F-ADAD-9D78B86AE8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DBEFA1B-CAE5-4822-A3BF-EA4EB03C02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2B7B23B-DFB8-41A6-AA35-A7B07B382E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A437DD6-5550-4F2A-BE8B-2FD7B077E5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ADDF621-0856-47CE-9DF7-65CBE9D86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6F0D0-B943-4394-A918-F540872D0728}" type="datetimeFigureOut">
              <a:rPr lang="fr-FR" smtClean="0"/>
              <a:pPr/>
              <a:t>28/05/2022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15F1925-0A24-4B29-BAB7-9E72F69C9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03D7C6D-E103-4446-B039-CED2B8281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9779-BBAD-4CC4-804F-F80A6CCBF40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3341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67D004-7D95-415A-89A7-0EC764A62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0B63E60-89A3-40A9-B94C-02391D3F3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6F0D0-B943-4394-A918-F540872D0728}" type="datetimeFigureOut">
              <a:rPr lang="fr-FR" smtClean="0"/>
              <a:pPr/>
              <a:t>28/05/2022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D494EC6-546B-4C28-B6AE-444749D1A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53C092-265D-4161-AF33-BC560259D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9779-BBAD-4CC4-804F-F80A6CCBF40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2011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C8CF76C-2CF5-46DD-A881-DC7E84CBF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6F0D0-B943-4394-A918-F540872D0728}" type="datetimeFigureOut">
              <a:rPr lang="fr-FR" smtClean="0"/>
              <a:pPr/>
              <a:t>28/05/2022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8D2642D-45BD-457B-8286-DDBDC3B06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BB302EA-6039-4D54-B523-49B5EA274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9779-BBAD-4CC4-804F-F80A6CCBF40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1947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0DC272-B12C-438F-BFC7-A62E9914E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07386D3-1E3A-46D3-8200-16C0CBF5E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C67174C-8254-4B2C-8DEF-753F6C20E0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76A3B0A-0650-4581-AB0D-9E20D0EAD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6F0D0-B943-4394-A918-F540872D0728}" type="datetimeFigureOut">
              <a:rPr lang="fr-FR" smtClean="0"/>
              <a:pPr/>
              <a:t>28/05/2022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474AEE3-7784-4635-B8C7-AD0506C60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7D57B65-EB7F-4B58-B1C9-CFDBAB7EB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9779-BBAD-4CC4-804F-F80A6CCBF40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2947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32B925-E20C-4EDC-B7B8-CBC593622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0A12417-0F7C-4543-B05F-DC0910114E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34CBB5C-FC1A-495D-8F0D-CC52CDB685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67EF8F1-E273-4C44-AB8E-A7BBA259D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6F0D0-B943-4394-A918-F540872D0728}" type="datetimeFigureOut">
              <a:rPr lang="fr-FR" smtClean="0"/>
              <a:pPr/>
              <a:t>28/05/2022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F1235D4-6A9D-48AE-BEE0-BE111FC70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54C2519-4508-4D22-8BEB-41F4C64D9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9779-BBAD-4CC4-804F-F80A6CCBF40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6227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ACFEB99-3FDE-4448-BFE5-A094B5B36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CBAE15C-BB25-4851-A493-F266725A7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871A77-FC52-482C-AB7C-B3E18BB914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6F0D0-B943-4394-A918-F540872D0728}" type="datetimeFigureOut">
              <a:rPr lang="fr-FR" smtClean="0"/>
              <a:pPr/>
              <a:t>28/05/2022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82525DB-F583-42A2-8C01-4D8C697582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2E99005-F29F-4DA8-8CC5-F7763CCDB2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29779-BBAD-4CC4-804F-F80A6CCBF40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6783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6.png"/><Relationship Id="rId18" Type="http://schemas.microsoft.com/office/2007/relationships/hdphoto" Target="../media/hdphoto9.wdp"/><Relationship Id="rId3" Type="http://schemas.microsoft.com/office/2007/relationships/hdphoto" Target="../media/hdphoto1.wdp"/><Relationship Id="rId21" Type="http://schemas.openxmlformats.org/officeDocument/2006/relationships/image" Target="../media/image10.png"/><Relationship Id="rId7" Type="http://schemas.openxmlformats.org/officeDocument/2006/relationships/image" Target="../media/image3.png"/><Relationship Id="rId12" Type="http://schemas.microsoft.com/office/2007/relationships/hdphoto" Target="../media/hdphoto6.wdp"/><Relationship Id="rId17" Type="http://schemas.openxmlformats.org/officeDocument/2006/relationships/image" Target="../media/image8.png"/><Relationship Id="rId2" Type="http://schemas.openxmlformats.org/officeDocument/2006/relationships/image" Target="../media/image1.png"/><Relationship Id="rId16" Type="http://schemas.microsoft.com/office/2007/relationships/hdphoto" Target="../media/hdphoto8.wdp"/><Relationship Id="rId20" Type="http://schemas.microsoft.com/office/2007/relationships/hdphoto" Target="../media/hdphoto10.wdp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microsoft.com/office/2007/relationships/hdphoto" Target="../media/hdphoto5.wdp"/><Relationship Id="rId19" Type="http://schemas.openxmlformats.org/officeDocument/2006/relationships/image" Target="../media/image9.png"/><Relationship Id="rId4" Type="http://schemas.microsoft.com/office/2007/relationships/hdphoto" Target="../media/hdphoto2.wdp"/><Relationship Id="rId9" Type="http://schemas.openxmlformats.org/officeDocument/2006/relationships/image" Target="../media/image4.png"/><Relationship Id="rId1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20.png"/><Relationship Id="rId18" Type="http://schemas.microsoft.com/office/2007/relationships/hdphoto" Target="../media/hdphoto14.wdp"/><Relationship Id="rId26" Type="http://schemas.openxmlformats.org/officeDocument/2006/relationships/image" Target="../media/image29.png"/><Relationship Id="rId3" Type="http://schemas.openxmlformats.org/officeDocument/2006/relationships/image" Target="../media/image12.png"/><Relationship Id="rId21" Type="http://schemas.openxmlformats.org/officeDocument/2006/relationships/image" Target="../media/image25.png"/><Relationship Id="rId7" Type="http://schemas.openxmlformats.org/officeDocument/2006/relationships/image" Target="../media/image16.png"/><Relationship Id="rId12" Type="http://schemas.openxmlformats.org/officeDocument/2006/relationships/image" Target="../media/image19.jpg"/><Relationship Id="rId17" Type="http://schemas.openxmlformats.org/officeDocument/2006/relationships/image" Target="../media/image23.png"/><Relationship Id="rId25" Type="http://schemas.openxmlformats.org/officeDocument/2006/relationships/image" Target="../media/image28.jpeg"/><Relationship Id="rId2" Type="http://schemas.openxmlformats.org/officeDocument/2006/relationships/image" Target="../media/image11.jpeg"/><Relationship Id="rId16" Type="http://schemas.microsoft.com/office/2007/relationships/hdphoto" Target="../media/hdphoto13.wdp"/><Relationship Id="rId20" Type="http://schemas.microsoft.com/office/2007/relationships/hdphoto" Target="../media/hdphoto15.wdp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microsoft.com/office/2007/relationships/hdphoto" Target="../media/hdphoto12.wdp"/><Relationship Id="rId24" Type="http://schemas.openxmlformats.org/officeDocument/2006/relationships/image" Target="../media/image27.png"/><Relationship Id="rId5" Type="http://schemas.openxmlformats.org/officeDocument/2006/relationships/image" Target="../media/image14.png"/><Relationship Id="rId15" Type="http://schemas.openxmlformats.org/officeDocument/2006/relationships/image" Target="../media/image22.png"/><Relationship Id="rId23" Type="http://schemas.openxmlformats.org/officeDocument/2006/relationships/image" Target="../media/image26.png"/><Relationship Id="rId28" Type="http://schemas.openxmlformats.org/officeDocument/2006/relationships/image" Target="../media/image30.png"/><Relationship Id="rId10" Type="http://schemas.openxmlformats.org/officeDocument/2006/relationships/image" Target="../media/image18.png"/><Relationship Id="rId19" Type="http://schemas.openxmlformats.org/officeDocument/2006/relationships/image" Target="../media/image24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openxmlformats.org/officeDocument/2006/relationships/image" Target="../media/image21.jpg"/><Relationship Id="rId22" Type="http://schemas.microsoft.com/office/2007/relationships/hdphoto" Target="../media/hdphoto16.wdp"/><Relationship Id="rId27" Type="http://schemas.microsoft.com/office/2007/relationships/hdphoto" Target="../media/hdphoto17.wdp"/><Relationship Id="rId30" Type="http://schemas.microsoft.com/office/2007/relationships/hdphoto" Target="../media/hdphoto18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png"/><Relationship Id="rId18" Type="http://schemas.openxmlformats.org/officeDocument/2006/relationships/image" Target="../media/image19.jpg"/><Relationship Id="rId26" Type="http://schemas.microsoft.com/office/2007/relationships/hdphoto" Target="../media/hdphoto21.wdp"/><Relationship Id="rId39" Type="http://schemas.microsoft.com/office/2007/relationships/hdphoto" Target="../media/hdphoto24.wdp"/><Relationship Id="rId21" Type="http://schemas.microsoft.com/office/2007/relationships/hdphoto" Target="../media/hdphoto20.wdp"/><Relationship Id="rId34" Type="http://schemas.openxmlformats.org/officeDocument/2006/relationships/image" Target="../media/image35.png"/><Relationship Id="rId7" Type="http://schemas.openxmlformats.org/officeDocument/2006/relationships/image" Target="../media/image20.png"/><Relationship Id="rId12" Type="http://schemas.microsoft.com/office/2007/relationships/hdphoto" Target="../media/hdphoto16.wdp"/><Relationship Id="rId17" Type="http://schemas.openxmlformats.org/officeDocument/2006/relationships/image" Target="../media/image34.png"/><Relationship Id="rId25" Type="http://schemas.openxmlformats.org/officeDocument/2006/relationships/image" Target="../media/image22.png"/><Relationship Id="rId33" Type="http://schemas.microsoft.com/office/2007/relationships/hdphoto" Target="../media/hdphoto3.wdp"/><Relationship Id="rId38" Type="http://schemas.openxmlformats.org/officeDocument/2006/relationships/image" Target="../media/image37.png"/><Relationship Id="rId2" Type="http://schemas.openxmlformats.org/officeDocument/2006/relationships/image" Target="../media/image11.jpeg"/><Relationship Id="rId16" Type="http://schemas.openxmlformats.org/officeDocument/2006/relationships/image" Target="../media/image26.png"/><Relationship Id="rId20" Type="http://schemas.openxmlformats.org/officeDocument/2006/relationships/image" Target="../media/image18.png"/><Relationship Id="rId29" Type="http://schemas.microsoft.com/office/2007/relationships/hdphoto" Target="../media/hdphoto14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7.png"/><Relationship Id="rId24" Type="http://schemas.microsoft.com/office/2007/relationships/hdphoto" Target="../media/hdphoto11.wdp"/><Relationship Id="rId32" Type="http://schemas.openxmlformats.org/officeDocument/2006/relationships/image" Target="../media/image2.png"/><Relationship Id="rId37" Type="http://schemas.microsoft.com/office/2007/relationships/hdphoto" Target="../media/hdphoto23.wdp"/><Relationship Id="rId5" Type="http://schemas.openxmlformats.org/officeDocument/2006/relationships/image" Target="../media/image32.png"/><Relationship Id="rId15" Type="http://schemas.openxmlformats.org/officeDocument/2006/relationships/image" Target="../media/image25.png"/><Relationship Id="rId23" Type="http://schemas.openxmlformats.org/officeDocument/2006/relationships/image" Target="../media/image16.png"/><Relationship Id="rId28" Type="http://schemas.openxmlformats.org/officeDocument/2006/relationships/image" Target="../media/image23.png"/><Relationship Id="rId36" Type="http://schemas.openxmlformats.org/officeDocument/2006/relationships/image" Target="../media/image36.png"/><Relationship Id="rId10" Type="http://schemas.microsoft.com/office/2007/relationships/hdphoto" Target="../media/hdphoto7.wdp"/><Relationship Id="rId19" Type="http://schemas.openxmlformats.org/officeDocument/2006/relationships/image" Target="../media/image17.png"/><Relationship Id="rId31" Type="http://schemas.microsoft.com/office/2007/relationships/hdphoto" Target="../media/hdphoto18.wdp"/><Relationship Id="rId4" Type="http://schemas.openxmlformats.org/officeDocument/2006/relationships/image" Target="../media/image13.png"/><Relationship Id="rId9" Type="http://schemas.openxmlformats.org/officeDocument/2006/relationships/image" Target="../media/image6.png"/><Relationship Id="rId14" Type="http://schemas.microsoft.com/office/2007/relationships/hdphoto" Target="../media/hdphoto19.wdp"/><Relationship Id="rId22" Type="http://schemas.openxmlformats.org/officeDocument/2006/relationships/image" Target="../media/image21.jpg"/><Relationship Id="rId27" Type="http://schemas.openxmlformats.org/officeDocument/2006/relationships/image" Target="../media/image14.png"/><Relationship Id="rId30" Type="http://schemas.openxmlformats.org/officeDocument/2006/relationships/image" Target="../media/image31.png"/><Relationship Id="rId35" Type="http://schemas.microsoft.com/office/2007/relationships/hdphoto" Target="../media/hdphoto22.wdp"/><Relationship Id="rId8" Type="http://schemas.openxmlformats.org/officeDocument/2006/relationships/image" Target="../media/image28.jpeg"/><Relationship Id="rId3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3" Type="http://schemas.microsoft.com/office/2007/relationships/hdphoto" Target="../media/hdphoto22.wdp"/><Relationship Id="rId18" Type="http://schemas.microsoft.com/office/2007/relationships/hdphoto" Target="../media/hdphoto25.wdp"/><Relationship Id="rId26" Type="http://schemas.openxmlformats.org/officeDocument/2006/relationships/image" Target="../media/image28.jpeg"/><Relationship Id="rId39" Type="http://schemas.microsoft.com/office/2007/relationships/hdphoto" Target="../media/hdphoto18.wdp"/><Relationship Id="rId21" Type="http://schemas.openxmlformats.org/officeDocument/2006/relationships/image" Target="../media/image33.png"/><Relationship Id="rId34" Type="http://schemas.openxmlformats.org/officeDocument/2006/relationships/image" Target="../media/image22.png"/><Relationship Id="rId42" Type="http://schemas.microsoft.com/office/2007/relationships/hdphoto" Target="../media/hdphoto15.wdp"/><Relationship Id="rId7" Type="http://schemas.openxmlformats.org/officeDocument/2006/relationships/image" Target="../media/image15.png"/><Relationship Id="rId2" Type="http://schemas.openxmlformats.org/officeDocument/2006/relationships/image" Target="../media/image11.jpeg"/><Relationship Id="rId16" Type="http://schemas.openxmlformats.org/officeDocument/2006/relationships/image" Target="../media/image27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microsoft.com/office/2007/relationships/hdphoto" Target="../media/hdphoto23.wdp"/><Relationship Id="rId24" Type="http://schemas.microsoft.com/office/2007/relationships/hdphoto" Target="../media/hdphoto7.wdp"/><Relationship Id="rId32" Type="http://schemas.openxmlformats.org/officeDocument/2006/relationships/image" Target="../media/image16.png"/><Relationship Id="rId37" Type="http://schemas.microsoft.com/office/2007/relationships/hdphoto" Target="../media/hdphoto14.wdp"/><Relationship Id="rId40" Type="http://schemas.openxmlformats.org/officeDocument/2006/relationships/image" Target="../media/image26.png"/><Relationship Id="rId45" Type="http://schemas.openxmlformats.org/officeDocument/2006/relationships/image" Target="../media/image37.png"/><Relationship Id="rId5" Type="http://schemas.openxmlformats.org/officeDocument/2006/relationships/image" Target="../media/image14.png"/><Relationship Id="rId15" Type="http://schemas.microsoft.com/office/2007/relationships/hdphoto" Target="../media/hdphoto16.wdp"/><Relationship Id="rId23" Type="http://schemas.openxmlformats.org/officeDocument/2006/relationships/image" Target="../media/image6.png"/><Relationship Id="rId28" Type="http://schemas.openxmlformats.org/officeDocument/2006/relationships/image" Target="../media/image12.png"/><Relationship Id="rId36" Type="http://schemas.openxmlformats.org/officeDocument/2006/relationships/image" Target="../media/image23.png"/><Relationship Id="rId10" Type="http://schemas.openxmlformats.org/officeDocument/2006/relationships/image" Target="../media/image36.png"/><Relationship Id="rId19" Type="http://schemas.openxmlformats.org/officeDocument/2006/relationships/image" Target="../media/image40.png"/><Relationship Id="rId31" Type="http://schemas.openxmlformats.org/officeDocument/2006/relationships/image" Target="../media/image17.png"/><Relationship Id="rId44" Type="http://schemas.microsoft.com/office/2007/relationships/hdphoto" Target="../media/hdphoto3.wdp"/><Relationship Id="rId4" Type="http://schemas.openxmlformats.org/officeDocument/2006/relationships/image" Target="../media/image32.png"/><Relationship Id="rId9" Type="http://schemas.openxmlformats.org/officeDocument/2006/relationships/image" Target="../media/image34.png"/><Relationship Id="rId14" Type="http://schemas.openxmlformats.org/officeDocument/2006/relationships/image" Target="../media/image25.png"/><Relationship Id="rId22" Type="http://schemas.microsoft.com/office/2007/relationships/hdphoto" Target="../media/hdphoto26.wdp"/><Relationship Id="rId27" Type="http://schemas.openxmlformats.org/officeDocument/2006/relationships/image" Target="../media/image21.jpg"/><Relationship Id="rId30" Type="http://schemas.microsoft.com/office/2007/relationships/hdphoto" Target="../media/hdphoto27.wdp"/><Relationship Id="rId35" Type="http://schemas.microsoft.com/office/2007/relationships/hdphoto" Target="../media/hdphoto28.wdp"/><Relationship Id="rId43" Type="http://schemas.openxmlformats.org/officeDocument/2006/relationships/image" Target="../media/image2.png"/><Relationship Id="rId8" Type="http://schemas.openxmlformats.org/officeDocument/2006/relationships/image" Target="../media/image20.png"/><Relationship Id="rId3" Type="http://schemas.openxmlformats.org/officeDocument/2006/relationships/image" Target="../media/image13.png"/><Relationship Id="rId12" Type="http://schemas.openxmlformats.org/officeDocument/2006/relationships/image" Target="../media/image35.png"/><Relationship Id="rId17" Type="http://schemas.openxmlformats.org/officeDocument/2006/relationships/image" Target="../media/image39.png"/><Relationship Id="rId25" Type="http://schemas.openxmlformats.org/officeDocument/2006/relationships/image" Target="../media/image19.jpg"/><Relationship Id="rId33" Type="http://schemas.microsoft.com/office/2007/relationships/hdphoto" Target="../media/hdphoto11.wdp"/><Relationship Id="rId38" Type="http://schemas.openxmlformats.org/officeDocument/2006/relationships/image" Target="../media/image31.png"/><Relationship Id="rId46" Type="http://schemas.microsoft.com/office/2007/relationships/hdphoto" Target="../media/hdphoto24.wdp"/><Relationship Id="rId20" Type="http://schemas.openxmlformats.org/officeDocument/2006/relationships/image" Target="../media/image41.jpeg"/><Relationship Id="rId4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AC7DF9-9742-450C-8B71-FF43BE778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6" y="0"/>
            <a:ext cx="6652491" cy="1325563"/>
          </a:xfrm>
        </p:spPr>
        <p:txBody>
          <a:bodyPr/>
          <a:lstStyle/>
          <a:p>
            <a:r>
              <a:rPr lang="fr-FR" dirty="0"/>
              <a:t>Indiquer la route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B4327A4-ED41-4AD1-A90B-6A22347928CF}"/>
              </a:ext>
            </a:extLst>
          </p:cNvPr>
          <p:cNvSpPr txBox="1"/>
          <p:nvPr/>
        </p:nvSpPr>
        <p:spPr>
          <a:xfrm>
            <a:off x="7572212" y="58846"/>
            <a:ext cx="4540535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b="1" dirty="0">
                <a:solidFill>
                  <a:schemeClr val="accent4">
                    <a:lumMod val="75000"/>
                  </a:schemeClr>
                </a:solidFill>
              </a:rPr>
              <a:t>Fil pédagogique:</a:t>
            </a:r>
          </a:p>
          <a:p>
            <a:pPr algn="just"/>
            <a:r>
              <a:rPr lang="fr-FR" sz="1600" b="1" dirty="0"/>
              <a:t>Objecti</a:t>
            </a:r>
            <a:r>
              <a:rPr lang="fr-FR" sz="1600" dirty="0"/>
              <a:t>f: pratiquer le duel et le pluriel. Dans un deuxième temps, pratiquer les accords des verbes et des noms.</a:t>
            </a:r>
          </a:p>
          <a:p>
            <a:pPr algn="just"/>
            <a:r>
              <a:rPr lang="fr-FR" sz="1600" b="1" dirty="0"/>
              <a:t>Déroulement</a:t>
            </a:r>
            <a:r>
              <a:rPr lang="fr-FR" sz="1600" dirty="0"/>
              <a:t>: Des vacanciers  doivent se rendre à différents endroits de la ville.</a:t>
            </a:r>
          </a:p>
          <a:p>
            <a:pPr algn="just"/>
            <a:r>
              <a:rPr lang="fr-FR" sz="1600" dirty="0"/>
              <a:t>Image 1 Exemple: une famille algérienne est perdue et veut se rendre au commerce. A vous de lui indiquer la route. Elle part du camping dans sa voiture rouge. Attention aux obstacles: on ne peut pas passer par les rues barrées par les travaux, etc.</a:t>
            </a:r>
          </a:p>
          <a:p>
            <a:pPr algn="just"/>
            <a:r>
              <a:rPr lang="fr-FR" sz="1600" dirty="0"/>
              <a:t>(On peut ensuite changer la position de la voiture et faire un itinéraire pour se rendre ailleurs.)</a:t>
            </a:r>
            <a:endParaRPr lang="ar-SA" sz="1600" dirty="0"/>
          </a:p>
          <a:p>
            <a:pPr algn="just"/>
            <a:r>
              <a:rPr lang="fr-FR" sz="1600" dirty="0"/>
              <a:t>Image </a:t>
            </a:r>
          </a:p>
          <a:p>
            <a:pPr algn="just"/>
            <a:r>
              <a:rPr lang="fr-FR" sz="1600" dirty="0"/>
              <a:t>2- Vous indiquez à trois vacancières marocaines (par exemple) qui vont prendre le taxi comment se rendre à la montagne.</a:t>
            </a:r>
          </a:p>
          <a:p>
            <a:pPr algn="just"/>
            <a:r>
              <a:rPr lang="fr-FR" sz="1600" dirty="0"/>
              <a:t>Vous indiquez ensuite à deux vacanciers yéménites  la route.</a:t>
            </a:r>
          </a:p>
          <a:p>
            <a:pPr algn="just"/>
            <a:r>
              <a:rPr lang="fr-FR" sz="1600" dirty="0"/>
              <a:t>3- Décrivez les activités des vacanciers (pluriel masc.; pluriel fem.; duel.) en les nommant régulièrement : les marocaines prennent le taxi devant le camping et vont au restaurant; elles mangent des fallafels; les marocaines vont ensuite à la bibliothèque et lisent un livre; elles vont à la montagne et marchent; les marocaines vont à la mer ou à la piscine et nagent; etc.)</a:t>
            </a:r>
          </a:p>
        </p:txBody>
      </p:sp>
      <p:pic>
        <p:nvPicPr>
          <p:cNvPr id="7" name="Picture 6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4C39C7A9-55EE-E242-9B1A-1244C71B4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256" r="91154">
                        <a14:foregroundMark x1="8333" y1="42179" x2="8077" y2="54872"/>
                        <a14:foregroundMark x1="91410" y1="43462" x2="90897" y2="56538"/>
                        <a14:foregroundMark x1="6410" y1="50641" x2="6410" y2="50641"/>
                        <a14:foregroundMark x1="5256" y1="50769" x2="5256" y2="50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80" y="235190"/>
            <a:ext cx="1751308" cy="1763470"/>
          </a:xfrm>
          <a:prstGeom prst="rect">
            <a:avLst/>
          </a:prstGeom>
        </p:spPr>
      </p:pic>
      <p:pic>
        <p:nvPicPr>
          <p:cNvPr id="9" name="Picture 8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8E0778D2-AFDC-7B4B-8113-E587BFAA8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256" r="91154">
                        <a14:foregroundMark x1="8333" y1="42179" x2="8077" y2="54872"/>
                        <a14:foregroundMark x1="91410" y1="43462" x2="90897" y2="56538"/>
                        <a14:foregroundMark x1="6410" y1="50641" x2="6410" y2="50641"/>
                        <a14:foregroundMark x1="5256" y1="50769" x2="5256" y2="50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902" y="235190"/>
            <a:ext cx="1751308" cy="1763470"/>
          </a:xfrm>
          <a:prstGeom prst="rect">
            <a:avLst/>
          </a:prstGeom>
        </p:spPr>
      </p:pic>
      <p:pic>
        <p:nvPicPr>
          <p:cNvPr id="10" name="Picture 18">
            <a:extLst>
              <a:ext uri="{FF2B5EF4-FFF2-40B4-BE49-F238E27FC236}">
                <a16:creationId xmlns:a16="http://schemas.microsoft.com/office/drawing/2014/main" id="{9F6A7391-EA71-428A-B9D6-50421E8561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57" b="47736" l="25826" r="45112">
                        <a14:foregroundMark x1="29363" y1="4527" x2="33700" y2="11681"/>
                        <a14:foregroundMark x1="33700" y1="11681" x2="37437" y2="11641"/>
                        <a14:foregroundMark x1="37437" y1="11641" x2="40307" y2="7680"/>
                        <a14:foregroundMark x1="40307" y1="7680" x2="39940" y2="3921"/>
                        <a14:foregroundMark x1="39940" y1="3921" x2="32733" y2="3597"/>
                        <a14:foregroundMark x1="32733" y1="3597" x2="29963" y2="4972"/>
                        <a14:foregroundMark x1="29963" y1="4972" x2="29963" y2="5053"/>
                        <a14:foregroundMark x1="44511" y1="16128" x2="45012" y2="16572"/>
                        <a14:foregroundMark x1="28929" y1="4972" x2="29429" y2="4244"/>
                        <a14:foregroundMark x1="41341" y1="4527" x2="41608" y2="4325"/>
                        <a14:foregroundMark x1="41074" y1="3597" x2="41608" y2="4325"/>
                        <a14:foregroundMark x1="45112" y1="16572" x2="44945" y2="15845"/>
                        <a14:foregroundMark x1="28829" y1="14470" x2="28495" y2="18957"/>
                        <a14:foregroundMark x1="26360" y1="15643" x2="25826" y2="16451"/>
                        <a14:foregroundMark x1="29363" y1="42441" x2="30163" y2="45837"/>
                        <a14:foregroundMark x1="30163" y1="45837" x2="33300" y2="46807"/>
                        <a14:foregroundMark x1="33300" y1="46807" x2="35969" y2="43088"/>
                        <a14:foregroundMark x1="35969" y1="43088" x2="38372" y2="46120"/>
                        <a14:foregroundMark x1="38372" y1="46120" x2="42543" y2="44220"/>
                        <a14:foregroundMark x1="30364" y1="47534" x2="30964" y2="47736"/>
                        <a14:foregroundMark x1="40574" y1="47736" x2="40574" y2="47211"/>
                        <a14:foregroundMark x1="41508" y1="4527" x2="41608" y2="4850"/>
                        <a14:foregroundMark x1="41842" y1="4850" x2="41508" y2="4527"/>
                        <a14:foregroundMark x1="41675" y1="4446" x2="41675" y2="4729"/>
                        <a14:foregroundMark x1="41775" y1="4325" x2="41775" y2="4972"/>
                        <a14:foregroundMark x1="41775" y1="4850" x2="41608" y2="4325"/>
                        <a14:foregroundMark x1="41175" y1="3921" x2="42109" y2="4972"/>
                        <a14:foregroundMark x1="41408" y1="3800" x2="42009" y2="5053"/>
                        <a14:foregroundMark x1="41675" y1="4648" x2="41942" y2="45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59" r="53471" b="50334"/>
          <a:stretch/>
        </p:blipFill>
        <p:spPr>
          <a:xfrm rot="10800000" flipH="1">
            <a:off x="4526644" y="244068"/>
            <a:ext cx="3184082" cy="5948030"/>
          </a:xfrm>
          <a:prstGeom prst="rect">
            <a:avLst/>
          </a:prstGeom>
        </p:spPr>
      </p:pic>
      <p:pic>
        <p:nvPicPr>
          <p:cNvPr id="11" name="Image 10" descr="Une image contenant graphiques vectoriels&#10;&#10;Description générée automatiquement">
            <a:extLst>
              <a:ext uri="{FF2B5EF4-FFF2-40B4-BE49-F238E27FC236}">
                <a16:creationId xmlns:a16="http://schemas.microsoft.com/office/drawing/2014/main" id="{8F5894A3-49A7-44EE-983E-65B6DB68F00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77" t="21618" r="9957" b="18835"/>
          <a:stretch/>
        </p:blipFill>
        <p:spPr>
          <a:xfrm>
            <a:off x="5282425" y="2340466"/>
            <a:ext cx="913011" cy="1320708"/>
          </a:xfrm>
          <a:prstGeom prst="rect">
            <a:avLst/>
          </a:prstGeom>
        </p:spPr>
      </p:pic>
      <p:pic>
        <p:nvPicPr>
          <p:cNvPr id="12" name="Image 11" descr="Une image contenant jouet, graphiques vectoriels&#10;&#10;Description générée automatiquement">
            <a:extLst>
              <a:ext uri="{FF2B5EF4-FFF2-40B4-BE49-F238E27FC236}">
                <a16:creationId xmlns:a16="http://schemas.microsoft.com/office/drawing/2014/main" id="{6CFCEFFC-D5E6-4B10-85AB-F6BABDCD450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54625" y1="66125" x2="54625" y2="66125"/>
                        <a14:foregroundMark x1="53750" y1="66000" x2="53750" y2="66000"/>
                        <a14:foregroundMark x1="75375" y1="66250" x2="75375" y2="66250"/>
                        <a14:foregroundMark x1="76375" y1="66250" x2="76375" y2="66250"/>
                        <a14:foregroundMark x1="62375" y1="65000" x2="60375" y2="64875"/>
                        <a14:foregroundMark x1="54375" y1="66625" x2="54375" y2="66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60" t="20323" r="15394" b="16508"/>
          <a:stretch/>
        </p:blipFill>
        <p:spPr>
          <a:xfrm>
            <a:off x="6180834" y="2267483"/>
            <a:ext cx="854203" cy="1403470"/>
          </a:xfrm>
          <a:prstGeom prst="rect">
            <a:avLst/>
          </a:prstGeom>
        </p:spPr>
      </p:pic>
      <p:pic>
        <p:nvPicPr>
          <p:cNvPr id="13" name="Image 12" descr="Une image contenant jouet, poupée, graphiques vectoriels&#10;&#10;Description générée automatiquement">
            <a:extLst>
              <a:ext uri="{FF2B5EF4-FFF2-40B4-BE49-F238E27FC236}">
                <a16:creationId xmlns:a16="http://schemas.microsoft.com/office/drawing/2014/main" id="{111794E0-6330-4DEF-A05B-29E85094DCF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384" t="18253" r="14358" b="18318"/>
          <a:stretch/>
        </p:blipFill>
        <p:spPr>
          <a:xfrm>
            <a:off x="6370968" y="1424247"/>
            <a:ext cx="581518" cy="916219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01EE6EBC-230F-4811-9623-78653D8AD1D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2466" b="97171" l="25425" r="49316">
                        <a14:foregroundMark x1="47814" y1="64268" x2="48649" y2="66006"/>
                        <a14:foregroundMark x1="43877" y1="53274" x2="33066" y2="52506"/>
                        <a14:foregroundMark x1="33066" y1="52506" x2="31265" y2="53436"/>
                        <a14:foregroundMark x1="46013" y1="93331" x2="29229" y2="94341"/>
                        <a14:foregroundMark x1="29229" y1="94341" x2="29229" y2="94341"/>
                        <a14:foregroundMark x1="26960" y1="64632" x2="26026" y2="66653"/>
                        <a14:foregroundMark x1="39273" y1="96241" x2="36637" y2="96605"/>
                        <a14:foregroundMark x1="43577" y1="95877" x2="41675" y2="96524"/>
                        <a14:foregroundMark x1="40774" y1="96645" x2="40574" y2="96645"/>
                        <a14:foregroundMark x1="33667" y1="96524" x2="33667" y2="96524"/>
                        <a14:foregroundMark x1="32032" y1="95998" x2="33367" y2="96605"/>
                        <a14:foregroundMark x1="31265" y1="95877" x2="31632" y2="96160"/>
                        <a14:foregroundMark x1="35569" y1="96443" x2="33967" y2="96807"/>
                        <a14:foregroundMark x1="44411" y1="94584" x2="43744" y2="95998"/>
                        <a14:foregroundMark x1="44578" y1="95352" x2="40607" y2="96686"/>
                        <a14:foregroundMark x1="40607" y1="96686" x2="34668" y2="96888"/>
                        <a14:foregroundMark x1="41141" y1="96241" x2="36637" y2="96968"/>
                        <a14:foregroundMark x1="36637" y1="96968" x2="35435" y2="96888"/>
                        <a14:foregroundMark x1="41308" y1="96322" x2="44778" y2="95715"/>
                        <a14:foregroundMark x1="43710" y1="95796" x2="41408" y2="96605"/>
                        <a14:foregroundMark x1="41141" y1="96524" x2="37171" y2="97090"/>
                        <a14:foregroundMark x1="37171" y1="97090" x2="35402" y2="96968"/>
                        <a14:foregroundMark x1="41141" y1="96322" x2="38438" y2="97009"/>
                        <a14:foregroundMark x1="41175" y1="96524" x2="39506" y2="97009"/>
                        <a14:foregroundMark x1="39406" y1="96726" x2="35802" y2="97171"/>
                        <a14:foregroundMark x1="39106" y1="96968" x2="37971" y2="96888"/>
                        <a14:foregroundMark x1="49316" y1="64632" x2="49016" y2="64430"/>
                        <a14:foregroundMark x1="26660" y1="64268" x2="26260" y2="63905"/>
                        <a14:foregroundMark x1="26026" y1="64188" x2="25659" y2="64632"/>
                        <a14:foregroundMark x1="25425" y1="65724" x2="25459" y2="654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04" t="48933" r="49778" b="1"/>
          <a:stretch/>
        </p:blipFill>
        <p:spPr>
          <a:xfrm rot="16200000">
            <a:off x="841521" y="1212423"/>
            <a:ext cx="3032982" cy="507527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79855B9-526F-4D24-9735-375C46AFD4D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9750" y1="50875" x2="59750" y2="50875"/>
                        <a14:foregroundMark x1="59125" y1="49875" x2="59125" y2="49875"/>
                        <a14:foregroundMark x1="40375" y1="63500" x2="40375" y2="63500"/>
                        <a14:foregroundMark x1="76875" y1="61875" x2="76875" y2="6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88" t="23161" r="20898" b="23608"/>
          <a:stretch/>
        </p:blipFill>
        <p:spPr>
          <a:xfrm>
            <a:off x="278121" y="5154531"/>
            <a:ext cx="931425" cy="1185771"/>
          </a:xfrm>
          <a:prstGeom prst="rect">
            <a:avLst/>
          </a:prstGeom>
        </p:spPr>
      </p:pic>
      <p:pic>
        <p:nvPicPr>
          <p:cNvPr id="21" name="Image 20" descr="Une image contenant texte, jouet, graphiques vectoriels&#10;&#10;Description générée automatiquement">
            <a:extLst>
              <a:ext uri="{FF2B5EF4-FFF2-40B4-BE49-F238E27FC236}">
                <a16:creationId xmlns:a16="http://schemas.microsoft.com/office/drawing/2014/main" id="{482E4EC4-86C6-49FA-840B-A467DFC9D50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56000" y1="66500" x2="56000" y2="6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619" t="24336" r="14487" b="19353"/>
          <a:stretch/>
        </p:blipFill>
        <p:spPr>
          <a:xfrm>
            <a:off x="1188606" y="5097650"/>
            <a:ext cx="917954" cy="1264024"/>
          </a:xfrm>
          <a:prstGeom prst="rect">
            <a:avLst/>
          </a:prstGeom>
        </p:spPr>
      </p:pic>
      <p:pic>
        <p:nvPicPr>
          <p:cNvPr id="23" name="Image 22" descr="Une image contenant graphiques vectoriels&#10;&#10;Description générée automatiquement">
            <a:extLst>
              <a:ext uri="{FF2B5EF4-FFF2-40B4-BE49-F238E27FC236}">
                <a16:creationId xmlns:a16="http://schemas.microsoft.com/office/drawing/2014/main" id="{BAB02B79-840A-44DC-BB5E-6788B66F533C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794" t="20768" r="15135" b="17411"/>
          <a:stretch/>
        </p:blipFill>
        <p:spPr>
          <a:xfrm>
            <a:off x="2199700" y="4824801"/>
            <a:ext cx="917954" cy="1490617"/>
          </a:xfrm>
          <a:prstGeom prst="rect">
            <a:avLst/>
          </a:prstGeom>
        </p:spPr>
      </p:pic>
      <p:pic>
        <p:nvPicPr>
          <p:cNvPr id="4" name="Image 3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7597BE3-157B-4A63-A430-8CE6598763E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16" y="947305"/>
            <a:ext cx="992607" cy="35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938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D2B0EF5-F9F6-B043-89FB-DCC4876F1C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0222215"/>
              </p:ext>
            </p:extLst>
          </p:nvPr>
        </p:nvGraphicFramePr>
        <p:xfrm>
          <a:off x="-2" y="1219200"/>
          <a:ext cx="12192002" cy="43452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1336">
                  <a:extLst>
                    <a:ext uri="{9D8B030D-6E8A-4147-A177-3AD203B41FA5}">
                      <a16:colId xmlns:a16="http://schemas.microsoft.com/office/drawing/2014/main" val="4161459656"/>
                    </a:ext>
                  </a:extLst>
                </a:gridCol>
                <a:gridCol w="2201391">
                  <a:extLst>
                    <a:ext uri="{9D8B030D-6E8A-4147-A177-3AD203B41FA5}">
                      <a16:colId xmlns:a16="http://schemas.microsoft.com/office/drawing/2014/main" val="2327713134"/>
                    </a:ext>
                  </a:extLst>
                </a:gridCol>
                <a:gridCol w="1914876">
                  <a:extLst>
                    <a:ext uri="{9D8B030D-6E8A-4147-A177-3AD203B41FA5}">
                      <a16:colId xmlns:a16="http://schemas.microsoft.com/office/drawing/2014/main" val="1461275358"/>
                    </a:ext>
                  </a:extLst>
                </a:gridCol>
                <a:gridCol w="2058133">
                  <a:extLst>
                    <a:ext uri="{9D8B030D-6E8A-4147-A177-3AD203B41FA5}">
                      <a16:colId xmlns:a16="http://schemas.microsoft.com/office/drawing/2014/main" val="4081780835"/>
                    </a:ext>
                  </a:extLst>
                </a:gridCol>
                <a:gridCol w="2058133">
                  <a:extLst>
                    <a:ext uri="{9D8B030D-6E8A-4147-A177-3AD203B41FA5}">
                      <a16:colId xmlns:a16="http://schemas.microsoft.com/office/drawing/2014/main" val="3085118171"/>
                    </a:ext>
                  </a:extLst>
                </a:gridCol>
                <a:gridCol w="2058133">
                  <a:extLst>
                    <a:ext uri="{9D8B030D-6E8A-4147-A177-3AD203B41FA5}">
                      <a16:colId xmlns:a16="http://schemas.microsoft.com/office/drawing/2014/main" val="3504268203"/>
                    </a:ext>
                  </a:extLst>
                </a:gridCol>
              </a:tblGrid>
              <a:tr h="1192404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وقَف/ يَقِفُ</a:t>
                      </a:r>
                      <a:endParaRPr kumimoji="0" lang="ar-JO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3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تَقَدَّم/ يَتَقَدَّم</a:t>
                      </a:r>
                      <a:r>
                        <a:rPr lang="ar-JO" sz="3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3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نزَل ــِـ</a:t>
                      </a:r>
                      <a:endParaRPr lang="en-FR" sz="36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3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ركِب ــَـ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3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دار/ يَدُور</a:t>
                      </a:r>
                      <a:endParaRPr lang="ar-JO" sz="36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  <a:p>
                      <a:pPr marL="0" algn="ctr" defTabSz="914400" rtl="1" eaLnBrk="1" latinLnBrk="0" hangingPunct="1"/>
                      <a:r>
                        <a:rPr lang="ar-JO" sz="3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تَدُورون</a:t>
                      </a:r>
                      <a:endParaRPr lang="ar-SA" sz="36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3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سارَ/ يَسِيرُ</a:t>
                      </a:r>
                      <a:endParaRPr lang="ar-JO" sz="36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1566427"/>
                  </a:ext>
                </a:extLst>
              </a:tr>
              <a:tr h="1149382"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S’arrêter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fr-FR" sz="28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Avancer</a:t>
                      </a:r>
                      <a:endParaRPr lang="en-FR" sz="28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r-FR" sz="28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Descendre</a:t>
                      </a:r>
                      <a:endParaRPr lang="en-FR" sz="28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r-FR" sz="28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Monter/prendre (trans.)</a:t>
                      </a:r>
                      <a:endParaRPr lang="en-FR" sz="28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fr-FR" sz="28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Tourner</a:t>
                      </a:r>
                      <a:endParaRPr lang="en-FR" sz="28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fr-FR" sz="28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Circuler/aller</a:t>
                      </a:r>
                      <a:endParaRPr lang="en-FR" sz="28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3656745"/>
                  </a:ext>
                </a:extLst>
              </a:tr>
              <a:tr h="906309"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بَعْدَ</a:t>
                      </a:r>
                      <a:endParaRPr lang="en-FR" sz="3600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3600" dirty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قَبْلَ</a:t>
                      </a:r>
                      <a:endParaRPr lang="en-FR" sz="3600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3600" dirty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حَتَّى</a:t>
                      </a:r>
                      <a:endParaRPr lang="en-FR" sz="3600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dirty="0">
                          <a:solidFill>
                            <a:srgbClr val="0070C0"/>
                          </a:solidFill>
                        </a:rPr>
                        <a:t>مُسْتَشْفَى</a:t>
                      </a:r>
                      <a:endParaRPr lang="ar-JO" sz="3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rgbClr val="0070C0"/>
                          </a:solidFill>
                        </a:rPr>
                        <a:t>مسمَكة</a:t>
                      </a:r>
                      <a:endParaRPr lang="en-FR" sz="3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3600" dirty="0">
                          <a:solidFill>
                            <a:srgbClr val="0070C0"/>
                          </a:solidFill>
                        </a:rPr>
                        <a:t>مسبَح</a:t>
                      </a:r>
                      <a:endParaRPr lang="ar-JO" sz="3600" dirty="0">
                        <a:solidFill>
                          <a:srgbClr val="0070C0"/>
                        </a:solidFill>
                      </a:endParaRPr>
                    </a:p>
                    <a:p>
                      <a:pPr marL="0" algn="ctr" defTabSz="914400" rtl="1" eaLnBrk="1" latinLnBrk="0" hangingPunct="1"/>
                      <a:endParaRPr lang="en-FR" sz="3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2843499"/>
                  </a:ext>
                </a:extLst>
              </a:tr>
              <a:tr h="814741">
                <a:tc>
                  <a:txBody>
                    <a:bodyPr/>
                    <a:lstStyle/>
                    <a:p>
                      <a:pPr algn="ctr" rtl="1"/>
                      <a:r>
                        <a:rPr lang="fr-FR" sz="2800" dirty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Après</a:t>
                      </a:r>
                      <a:endParaRPr lang="en-FR" sz="2800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r-FR" sz="2800" dirty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Avant</a:t>
                      </a:r>
                      <a:endParaRPr lang="en-FR" sz="2800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r-FR" sz="2800" dirty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Jusqu’à</a:t>
                      </a:r>
                      <a:endParaRPr lang="en-FR" sz="2800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rgbClr val="0070C0"/>
                          </a:solidFill>
                        </a:rPr>
                        <a:t>Hôpital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rgbClr val="0070C0"/>
                          </a:solidFill>
                        </a:rPr>
                        <a:t>Poissonnerie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rgbClr val="0070C0"/>
                          </a:solidFill>
                        </a:rPr>
                        <a:t>Piscine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1629703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9894812A-0588-4FBE-A941-8F804B2FC315}"/>
              </a:ext>
            </a:extLst>
          </p:cNvPr>
          <p:cNvSpPr txBox="1"/>
          <p:nvPr/>
        </p:nvSpPr>
        <p:spPr>
          <a:xfrm>
            <a:off x="3962401" y="187569"/>
            <a:ext cx="49705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/>
              <a:t>Indiquez la route I</a:t>
            </a:r>
          </a:p>
        </p:txBody>
      </p:sp>
    </p:spTree>
    <p:extLst>
      <p:ext uri="{BB962C8B-B14F-4D97-AF65-F5344CB8AC3E}">
        <p14:creationId xmlns:p14="http://schemas.microsoft.com/office/powerpoint/2010/main" val="2755404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42D232C3-EC27-4B47-B0D3-EC0757DB82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" y="0"/>
            <a:ext cx="12191999" cy="6858000"/>
          </a:xfrm>
          <a:prstGeom prst="rect">
            <a:avLst/>
          </a:prstGeom>
        </p:spPr>
      </p:pic>
      <p:pic>
        <p:nvPicPr>
          <p:cNvPr id="1026" name="Picture 2" descr="C:\Users\g176973\Desktop\kisspng-urban-park-vector-building-painted-green-trees-river-streetlights-5a6d1dc1720186.20336875151710048146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13318" y="219272"/>
            <a:ext cx="3178682" cy="1591450"/>
          </a:xfrm>
          <a:prstGeom prst="rect">
            <a:avLst/>
          </a:prstGeom>
          <a:noFill/>
        </p:spPr>
      </p:pic>
      <p:pic>
        <p:nvPicPr>
          <p:cNvPr id="1050" name="Picture 26" descr="C:\Users\g176973\Desktop\clipart148570390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44510" y="1810722"/>
            <a:ext cx="924707" cy="1021646"/>
          </a:xfrm>
          <a:prstGeom prst="rect">
            <a:avLst/>
          </a:prstGeom>
          <a:noFill/>
        </p:spPr>
      </p:pic>
      <p:pic>
        <p:nvPicPr>
          <p:cNvPr id="39" name="Image 31">
            <a:extLst>
              <a:ext uri="{FF2B5EF4-FFF2-40B4-BE49-F238E27FC236}">
                <a16:creationId xmlns:a16="http://schemas.microsoft.com/office/drawing/2014/main" id="{3EE93514-63B0-4872-A332-391A7CF9E7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675" y="-500435"/>
            <a:ext cx="1989540" cy="1989540"/>
          </a:xfrm>
          <a:prstGeom prst="rect">
            <a:avLst/>
          </a:prstGeom>
        </p:spPr>
      </p:pic>
      <p:pic>
        <p:nvPicPr>
          <p:cNvPr id="1058" name="Picture 34" descr="C:\Users\g176973\Desktop\tru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139888" y="4582203"/>
            <a:ext cx="1884705" cy="2122468"/>
          </a:xfrm>
          <a:prstGeom prst="rect">
            <a:avLst/>
          </a:prstGeom>
          <a:noFill/>
        </p:spPr>
      </p:pic>
      <p:pic>
        <p:nvPicPr>
          <p:cNvPr id="15" name="Image 55">
            <a:extLst>
              <a:ext uri="{FF2B5EF4-FFF2-40B4-BE49-F238E27FC236}">
                <a16:creationId xmlns:a16="http://schemas.microsoft.com/office/drawing/2014/main" id="{11765B20-DE40-474E-9AF5-49DC6ADACF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90" b="97015" l="667" r="97333">
                        <a14:foregroundMark x1="9000" y1="91940" x2="13333" y2="94328"/>
                        <a14:foregroundMark x1="13333" y1="94328" x2="30167" y2="95522"/>
                        <a14:foregroundMark x1="30167" y1="95522" x2="27167" y2="90149"/>
                        <a14:foregroundMark x1="27167" y1="90149" x2="50667" y2="92239"/>
                        <a14:foregroundMark x1="50667" y1="92239" x2="55333" y2="85970"/>
                        <a14:foregroundMark x1="55333" y1="85970" x2="56000" y2="77313"/>
                        <a14:foregroundMark x1="56000" y1="77313" x2="51000" y2="87463"/>
                        <a14:foregroundMark x1="51000" y1="87463" x2="54333" y2="93731"/>
                        <a14:foregroundMark x1="54333" y1="93731" x2="71500" y2="95224"/>
                        <a14:foregroundMark x1="71500" y1="95224" x2="84667" y2="94328"/>
                        <a14:foregroundMark x1="84667" y1="94328" x2="94667" y2="94328"/>
                        <a14:foregroundMark x1="94667" y1="94328" x2="92667" y2="87164"/>
                        <a14:foregroundMark x1="92667" y1="87164" x2="91667" y2="60896"/>
                        <a14:foregroundMark x1="47500" y1="71045" x2="52833" y2="66567"/>
                        <a14:foregroundMark x1="52833" y1="66567" x2="57833" y2="68657"/>
                        <a14:foregroundMark x1="57833" y1="68657" x2="58500" y2="77313"/>
                        <a14:foregroundMark x1="58500" y1="77313" x2="58333" y2="78507"/>
                        <a14:foregroundMark x1="53167" y1="10448" x2="51667" y2="2388"/>
                        <a14:foregroundMark x1="51667" y1="2388" x2="51833" y2="2090"/>
                        <a14:foregroundMark x1="48500" y1="67463" x2="46167" y2="84179"/>
                        <a14:foregroundMark x1="46167" y1="84179" x2="50667" y2="81493"/>
                        <a14:foregroundMark x1="50667" y1="81493" x2="55000" y2="84776"/>
                        <a14:foregroundMark x1="55000" y1="84776" x2="58000" y2="79104"/>
                        <a14:foregroundMark x1="58000" y1="79104" x2="59000" y2="71045"/>
                        <a14:foregroundMark x1="59000" y1="71045" x2="59833" y2="85373"/>
                        <a14:foregroundMark x1="80667" y1="92239" x2="81000" y2="91940"/>
                        <a14:foregroundMark x1="27667" y1="95522" x2="47667" y2="96119"/>
                        <a14:foregroundMark x1="5167" y1="92239" x2="1000" y2="96418"/>
                        <a14:foregroundMark x1="1000" y1="96418" x2="833" y2="96716"/>
                        <a14:foregroundMark x1="97333" y1="97015" x2="96333" y2="92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37" y="2183807"/>
            <a:ext cx="2617834" cy="1461624"/>
          </a:xfrm>
          <a:prstGeom prst="rect">
            <a:avLst/>
          </a:prstGeom>
        </p:spPr>
      </p:pic>
      <p:pic>
        <p:nvPicPr>
          <p:cNvPr id="16" name="Image 8">
            <a:extLst>
              <a:ext uri="{FF2B5EF4-FFF2-40B4-BE49-F238E27FC236}">
                <a16:creationId xmlns:a16="http://schemas.microsoft.com/office/drawing/2014/main" id="{A30159E3-F201-CF44-8B40-CC114CE83AA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042" y="4157846"/>
            <a:ext cx="2750847" cy="1591450"/>
          </a:xfrm>
          <a:prstGeom prst="rect">
            <a:avLst/>
          </a:prstGeom>
        </p:spPr>
      </p:pic>
      <p:pic>
        <p:nvPicPr>
          <p:cNvPr id="18" name="Picture 17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C11485F2-8663-3D48-9DCC-16AA9949A1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18" b="97210" l="2684" r="97268">
                        <a14:foregroundMark x1="11509" y1="13182" x2="10058" y2="50465"/>
                        <a14:foregroundMark x1="10058" y1="50465" x2="13806" y2="61909"/>
                        <a14:foregroundMark x1="13806" y1="61909" x2="19221" y2="71169"/>
                        <a14:foregroundMark x1="19221" y1="71169" x2="26692" y2="76789"/>
                        <a14:foregroundMark x1="26692" y1="76789" x2="36146" y2="77315"/>
                        <a14:foregroundMark x1="36146" y1="77315" x2="67045" y2="67327"/>
                        <a14:foregroundMark x1="67045" y1="67327" x2="72316" y2="62151"/>
                        <a14:foregroundMark x1="72316" y1="62151" x2="74637" y2="56288"/>
                        <a14:foregroundMark x1="74637" y1="56288" x2="76886" y2="40477"/>
                        <a14:foregroundMark x1="76886" y1="40477" x2="72437" y2="27699"/>
                        <a14:foregroundMark x1="72437" y1="27699" x2="61605" y2="19490"/>
                        <a14:foregroundMark x1="61605" y1="19490" x2="24009" y2="22159"/>
                        <a14:foregroundMark x1="24009" y1="22159" x2="24009" y2="22159"/>
                        <a14:foregroundMark x1="14458" y1="9624" x2="80513" y2="16013"/>
                        <a14:foregroundMark x1="80513" y1="16013" x2="86654" y2="26405"/>
                        <a14:foregroundMark x1="86654" y1="26405" x2="87742" y2="59199"/>
                        <a14:foregroundMark x1="87742" y1="59199" x2="84163" y2="65427"/>
                        <a14:foregroundMark x1="84163" y1="65427" x2="92505" y2="80146"/>
                        <a14:foregroundMark x1="92505" y1="80146" x2="88612" y2="84351"/>
                        <a14:foregroundMark x1="88612" y1="84351" x2="8873" y2="89244"/>
                        <a14:foregroundMark x1="8873" y1="89244" x2="7834" y2="46219"/>
                        <a14:foregroundMark x1="7834" y1="46219" x2="11896" y2="43510"/>
                        <a14:foregroundMark x1="11896" y1="43510" x2="58946" y2="52608"/>
                        <a14:foregroundMark x1="58946" y1="52608" x2="69923" y2="46826"/>
                        <a14:foregroundMark x1="69923" y1="46826" x2="21809" y2="33401"/>
                        <a14:foregroundMark x1="21809" y1="33401" x2="17070" y2="24990"/>
                        <a14:foregroundMark x1="17070" y1="24990" x2="28337" y2="24424"/>
                        <a14:foregroundMark x1="28337" y1="24424" x2="61654" y2="30934"/>
                        <a14:foregroundMark x1="61654" y1="30934" x2="70793" y2="30813"/>
                        <a14:foregroundMark x1="70793" y1="30813" x2="71107" y2="31177"/>
                        <a14:foregroundMark x1="9091" y1="16417" x2="7326" y2="41852"/>
                        <a14:foregroundMark x1="7326" y1="41852" x2="6625" y2="89042"/>
                        <a14:foregroundMark x1="6625" y1="89042" x2="7689" y2="93934"/>
                        <a14:foregroundMark x1="7979" y1="92721" x2="17456" y2="94096"/>
                        <a14:foregroundMark x1="17456" y1="94096" x2="23453" y2="93934"/>
                        <a14:foregroundMark x1="23453" y1="93934" x2="35590" y2="93934"/>
                        <a14:foregroundMark x1="35590" y1="93934" x2="47679" y2="93328"/>
                        <a14:foregroundMark x1="47679" y1="93328" x2="53288" y2="93328"/>
                        <a14:foregroundMark x1="53288" y1="93328" x2="90909" y2="91225"/>
                        <a14:foregroundMark x1="90909" y1="91225" x2="92602" y2="81844"/>
                        <a14:foregroundMark x1="92602" y1="81844" x2="93351" y2="24505"/>
                        <a14:foregroundMark x1="14749" y1="6996" x2="47606" y2="8694"/>
                        <a14:foregroundMark x1="47606" y1="8694" x2="59574" y2="6996"/>
                        <a14:foregroundMark x1="59574" y1="6996" x2="80464" y2="8330"/>
                        <a14:foregroundMark x1="80464" y1="8330" x2="87669" y2="21998"/>
                        <a14:foregroundMark x1="87669" y1="21998" x2="87693" y2="21998"/>
                        <a14:foregroundMark x1="94753" y1="27901" x2="97340" y2="32875"/>
                        <a14:foregroundMark x1="30029" y1="13789" x2="28288" y2="20542"/>
                        <a14:foregroundMark x1="28288" y1="20542" x2="28288" y2="21391"/>
                        <a14:foregroundMark x1="18810" y1="30368" x2="12693" y2="28670"/>
                        <a14:foregroundMark x1="12693" y1="28670" x2="12693" y2="28670"/>
                        <a14:foregroundMark x1="3989" y1="28387" x2="2684" y2="33482"/>
                        <a14:foregroundMark x1="33003" y1="15649" x2="31891" y2="26203"/>
                        <a14:foregroundMark x1="22437" y1="30085" x2="52853" y2="31460"/>
                        <a14:foregroundMark x1="52756" y1="31177" x2="48017" y2="29317"/>
                        <a14:foregroundMark x1="48017" y1="29317" x2="48017" y2="29317"/>
                        <a14:foregroundMark x1="47292" y1="15973" x2="61920" y2="17509"/>
                        <a14:foregroundMark x1="73888" y1="17226" x2="78796" y2="25596"/>
                        <a14:foregroundMark x1="78796" y1="25596" x2="78796" y2="25596"/>
                        <a14:foregroundMark x1="19004" y1="3558" x2="20962" y2="5135"/>
                        <a14:foregroundMark x1="73694" y1="96442" x2="82229" y2="95431"/>
                        <a14:foregroundMark x1="82229" y1="95431" x2="83897" y2="96725"/>
                        <a14:foregroundMark x1="63419" y1="97210" x2="64628" y2="96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675" y="2517076"/>
            <a:ext cx="1958096" cy="1170821"/>
          </a:xfrm>
          <a:prstGeom prst="rect">
            <a:avLst/>
          </a:prstGeom>
        </p:spPr>
      </p:pic>
      <p:pic>
        <p:nvPicPr>
          <p:cNvPr id="27" name="Picture 26" descr="Background pattern&#10;&#10;Description automatically generated">
            <a:extLst>
              <a:ext uri="{FF2B5EF4-FFF2-40B4-BE49-F238E27FC236}">
                <a16:creationId xmlns:a16="http://schemas.microsoft.com/office/drawing/2014/main" id="{183A8AA3-86D5-AD45-9F29-E71AD38CCC1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7"/>
          <a:stretch/>
        </p:blipFill>
        <p:spPr>
          <a:xfrm>
            <a:off x="-1" y="5447202"/>
            <a:ext cx="2613961" cy="1410798"/>
          </a:xfrm>
          <a:prstGeom prst="rect">
            <a:avLst/>
          </a:prstGeom>
        </p:spPr>
      </p:pic>
      <p:pic>
        <p:nvPicPr>
          <p:cNvPr id="28" name="Picture 27" descr="A picture containing outdoor&#10;&#10;Description automatically generated">
            <a:extLst>
              <a:ext uri="{FF2B5EF4-FFF2-40B4-BE49-F238E27FC236}">
                <a16:creationId xmlns:a16="http://schemas.microsoft.com/office/drawing/2014/main" id="{40372894-7195-2642-A78B-E11D595599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-1"/>
            <a:ext cx="2202015" cy="1989539"/>
          </a:xfrm>
          <a:prstGeom prst="rect">
            <a:avLst/>
          </a:prstGeom>
        </p:spPr>
      </p:pic>
      <p:pic>
        <p:nvPicPr>
          <p:cNvPr id="31" name="Picture 30" descr="A picture containing text&#10;&#10;Description automatically generated">
            <a:extLst>
              <a:ext uri="{FF2B5EF4-FFF2-40B4-BE49-F238E27FC236}">
                <a16:creationId xmlns:a16="http://schemas.microsoft.com/office/drawing/2014/main" id="{EC185BE4-814B-AC45-8D25-55360F91D2A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229" y="2522691"/>
            <a:ext cx="1663582" cy="1106790"/>
          </a:xfrm>
          <a:prstGeom prst="rect">
            <a:avLst/>
          </a:prstGeom>
        </p:spPr>
      </p:pic>
      <p:pic>
        <p:nvPicPr>
          <p:cNvPr id="20" name="Picture 19" descr="A picture containing icon&#10;&#10;Description automatically generated">
            <a:extLst>
              <a:ext uri="{FF2B5EF4-FFF2-40B4-BE49-F238E27FC236}">
                <a16:creationId xmlns:a16="http://schemas.microsoft.com/office/drawing/2014/main" id="{9434258F-604C-6B49-9497-F0E69BF6A5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31" b="90326" l="300" r="98300">
                        <a14:foregroundMark x1="16600" y1="1788" x2="23500" y2="6204"/>
                        <a14:foregroundMark x1="23500" y1="6204" x2="72500" y2="17350"/>
                        <a14:foregroundMark x1="72500" y1="17350" x2="94400" y2="35962"/>
                        <a14:foregroundMark x1="5000" y1="39327" x2="28000" y2="10831"/>
                        <a14:foregroundMark x1="28000" y1="10831" x2="49600" y2="6414"/>
                        <a14:foregroundMark x1="49600" y1="6414" x2="69400" y2="5678"/>
                        <a14:foregroundMark x1="69400" y1="5678" x2="81500" y2="6099"/>
                        <a14:foregroundMark x1="20900" y1="19243" x2="11200" y2="1577"/>
                        <a14:foregroundMark x1="83900" y1="2734" x2="83700" y2="31230"/>
                        <a14:foregroundMark x1="97600" y1="40694" x2="98300" y2="42482"/>
                        <a14:foregroundMark x1="82400" y1="21241" x2="90100" y2="946"/>
                        <a14:foregroundMark x1="90100" y1="946" x2="92500" y2="1367"/>
                        <a14:foregroundMark x1="52100" y1="1788" x2="6100" y2="1788"/>
                        <a14:foregroundMark x1="55500" y1="1788" x2="76800" y2="631"/>
                        <a14:foregroundMark x1="45600" y1="3891" x2="26900" y2="7045"/>
                        <a14:foregroundMark x1="26900" y1="7045" x2="20100" y2="10305"/>
                        <a14:foregroundMark x1="20100" y1="10305" x2="15300" y2="15563"/>
                        <a14:foregroundMark x1="15300" y1="15563" x2="13400" y2="23028"/>
                        <a14:foregroundMark x1="13400" y1="23028" x2="5600" y2="34595"/>
                        <a14:foregroundMark x1="5600" y1="34595" x2="5500" y2="41956"/>
                        <a14:foregroundMark x1="5500" y1="41956" x2="5700" y2="42061"/>
                        <a14:foregroundMark x1="2400" y1="41325" x2="4400" y2="33333"/>
                        <a14:foregroundMark x1="4400" y1="33333" x2="7200" y2="28917"/>
                        <a14:foregroundMark x1="10400" y1="7045" x2="12700" y2="22713"/>
                        <a14:foregroundMark x1="12700" y1="22713" x2="12700" y2="22818"/>
                        <a14:foregroundMark x1="20900" y1="16719" x2="38800" y2="21030"/>
                        <a14:foregroundMark x1="38800" y1="21030" x2="66800" y2="21872"/>
                        <a14:foregroundMark x1="66800" y1="21872" x2="77800" y2="20294"/>
                        <a14:foregroundMark x1="77800" y1="20294" x2="77900" y2="20294"/>
                        <a14:foregroundMark x1="69900" y1="16930" x2="60400" y2="13249"/>
                        <a14:foregroundMark x1="60400" y1="13249" x2="34600" y2="12198"/>
                        <a14:foregroundMark x1="34600" y1="12198" x2="28900" y2="13354"/>
                        <a14:foregroundMark x1="37200" y1="17350" x2="53600" y2="18297"/>
                        <a14:foregroundMark x1="48000" y1="9043" x2="58500" y2="11567"/>
                        <a14:foregroundMark x1="56400" y1="10200" x2="62000" y2="10620"/>
                        <a14:foregroundMark x1="68600" y1="9464" x2="80200" y2="17140"/>
                        <a14:foregroundMark x1="61700" y1="7886" x2="64800" y2="18297"/>
                        <a14:foregroundMark x1="52100" y1="19453" x2="65000" y2="17876"/>
                        <a14:foregroundMark x1="65600" y1="15352" x2="65800" y2="8307"/>
                        <a14:foregroundMark x1="65800" y1="8307" x2="63500" y2="9989"/>
                        <a14:foregroundMark x1="56200" y1="17140" x2="62400" y2="17140"/>
                        <a14:foregroundMark x1="88800" y1="47003" x2="87600" y2="82545"/>
                        <a14:foregroundMark x1="87600" y1="82545" x2="81000" y2="86856"/>
                        <a14:foregroundMark x1="81000" y1="86856" x2="16200" y2="87487"/>
                        <a14:foregroundMark x1="16200" y1="87487" x2="11500" y2="82755"/>
                        <a14:foregroundMark x1="11500" y1="82755" x2="9700" y2="51525"/>
                        <a14:foregroundMark x1="36200" y1="49527" x2="34300" y2="78444"/>
                        <a14:foregroundMark x1="34300" y1="78444" x2="37200" y2="84963"/>
                        <a14:foregroundMark x1="37200" y1="84963" x2="37200" y2="84963"/>
                        <a14:foregroundMark x1="10200" y1="88538" x2="10800" y2="82755"/>
                        <a14:foregroundMark x1="80700" y1="88328" x2="86500" y2="84963"/>
                        <a14:foregroundMark x1="86500" y1="84963" x2="89500" y2="69190"/>
                        <a14:foregroundMark x1="88600" y1="78233" x2="88400" y2="85279"/>
                        <a14:foregroundMark x1="88400" y1="85279" x2="83800" y2="90431"/>
                        <a14:foregroundMark x1="83800" y1="90431" x2="82200" y2="90431"/>
                        <a14:foregroundMark x1="29500" y1="86540" x2="25000" y2="72555"/>
                        <a14:foregroundMark x1="25000" y1="72555" x2="22200" y2="46372"/>
                        <a14:foregroundMark x1="33200" y1="65720" x2="29700" y2="58044"/>
                        <a14:foregroundMark x1="29700" y1="58044" x2="28700" y2="50789"/>
                        <a14:foregroundMark x1="28700" y1="50789" x2="29500" y2="43428"/>
                        <a14:foregroundMark x1="29500" y1="43428" x2="29500" y2="43428"/>
                        <a14:foregroundMark x1="67800" y1="65510" x2="64500" y2="57729"/>
                        <a14:foregroundMark x1="64500" y1="57729" x2="64500" y2="55100"/>
                        <a14:foregroundMark x1="66300" y1="56467" x2="66700" y2="45636"/>
                        <a14:foregroundMark x1="300" y1="41535" x2="300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317" y="5561503"/>
            <a:ext cx="1519653" cy="131192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96B0CD5-B1D5-43A4-84BE-031C304BE31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042" b="89965" l="3231" r="93692">
                        <a14:foregroundMark x1="6615" y1="74472" x2="40615" y2="86796"/>
                        <a14:foregroundMark x1="40615" y1="86796" x2="80615" y2="89261"/>
                        <a14:foregroundMark x1="80615" y1="89261" x2="88462" y2="85563"/>
                        <a14:foregroundMark x1="88462" y1="85563" x2="89692" y2="76585"/>
                        <a14:foregroundMark x1="89692" y1="76585" x2="66769" y2="70599"/>
                        <a14:foregroundMark x1="27692" y1="71303" x2="30462" y2="71303"/>
                        <a14:foregroundMark x1="6462" y1="70246" x2="6462" y2="70246"/>
                        <a14:foregroundMark x1="8000" y1="69894" x2="6923" y2="70423"/>
                        <a14:foregroundMark x1="3231" y1="78873" x2="3385" y2="80810"/>
                        <a14:foregroundMark x1="93846" y1="83979" x2="93846" y2="79577"/>
                        <a14:foregroundMark x1="48000" y1="20599" x2="52000" y2="22359"/>
                        <a14:foregroundMark x1="50154" y1="7042" x2="50154" y2="9331"/>
                        <a14:foregroundMark x1="46923" y1="24648" x2="47846" y2="25000"/>
                        <a14:foregroundMark x1="83385" y1="69366" x2="83692" y2="70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292" y="128919"/>
            <a:ext cx="1671101" cy="1460285"/>
          </a:xfrm>
          <a:prstGeom prst="rect">
            <a:avLst/>
          </a:prstGeom>
        </p:spPr>
      </p:pic>
      <p:pic>
        <p:nvPicPr>
          <p:cNvPr id="4" name="Image 3" descr="Une image contenant texte, arrêt, signe, extérieur&#10;&#10;Description générée automatiquement">
            <a:extLst>
              <a:ext uri="{FF2B5EF4-FFF2-40B4-BE49-F238E27FC236}">
                <a16:creationId xmlns:a16="http://schemas.microsoft.com/office/drawing/2014/main" id="{18A32237-2104-4178-A5D1-03A7016A3E5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31923" y1="79667" x2="19615" y2="66333"/>
                        <a14:foregroundMark x1="19615" y1="66333" x2="15769" y2="52333"/>
                        <a14:foregroundMark x1="16154" y1="66000" x2="12692" y2="49333"/>
                        <a14:foregroundMark x1="12692" y1="49333" x2="14615" y2="34000"/>
                        <a14:foregroundMark x1="18077" y1="31667" x2="35769" y2="17333"/>
                        <a14:foregroundMark x1="38462" y1="16667" x2="59231" y2="16333"/>
                        <a14:foregroundMark x1="59231" y1="16333" x2="65769" y2="17000"/>
                        <a14:foregroundMark x1="65385" y1="15667" x2="73462" y2="22667"/>
                        <a14:foregroundMark x1="37308" y1="15667" x2="35385" y2="16000"/>
                        <a14:foregroundMark x1="15769" y1="33000" x2="16538" y2="33000"/>
                        <a14:foregroundMark x1="16538" y1="33000" x2="31538" y2="22000"/>
                        <a14:foregroundMark x1="31538" y1="22000" x2="33077" y2="20000"/>
                        <a14:foregroundMark x1="31923" y1="19667" x2="29231" y2="22000"/>
                        <a14:foregroundMark x1="26923" y1="23000" x2="25000" y2="25000"/>
                        <a14:foregroundMark x1="20769" y1="27667" x2="18077" y2="30667"/>
                        <a14:foregroundMark x1="24615" y1="23667" x2="22308" y2="26333"/>
                        <a14:foregroundMark x1="31154" y1="19333" x2="28462" y2="21667"/>
                        <a14:foregroundMark x1="33846" y1="17000" x2="31154" y2="19333"/>
                        <a14:foregroundMark x1="33462" y1="16333" x2="32308" y2="17000"/>
                        <a14:foregroundMark x1="35385" y1="15333" x2="35769" y2="15333"/>
                        <a14:foregroundMark x1="26923" y1="22000" x2="25385" y2="23667"/>
                        <a14:foregroundMark x1="11923" y1="37333" x2="11923" y2="40000"/>
                        <a14:foregroundMark x1="11923" y1="35333" x2="11923" y2="35333"/>
                        <a14:foregroundMark x1="28462" y1="20333" x2="31538" y2="20000"/>
                        <a14:foregroundMark x1="31154" y1="18333" x2="31154" y2="18333"/>
                        <a14:foregroundMark x1="34615" y1="15000" x2="34615" y2="1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92" y="3163170"/>
            <a:ext cx="580641" cy="669970"/>
          </a:xfrm>
          <a:prstGeom prst="rect">
            <a:avLst/>
          </a:prstGeom>
        </p:spPr>
      </p:pic>
      <p:pic>
        <p:nvPicPr>
          <p:cNvPr id="32" name="Espace réservé du contenu 4">
            <a:extLst>
              <a:ext uri="{FF2B5EF4-FFF2-40B4-BE49-F238E27FC236}">
                <a16:creationId xmlns:a16="http://schemas.microsoft.com/office/drawing/2014/main" id="{35896DF8-B4F8-B74A-BB65-AF8E5A394EA6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882" b="43937" l="3426" r="30833">
                        <a14:foregroundMark x1="18836" y1="43551" x2="19676" y2="43671"/>
                        <a14:backgroundMark x1="28374" y1="13137" x2="29154" y2="173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741" b="51181"/>
          <a:stretch/>
        </p:blipFill>
        <p:spPr>
          <a:xfrm>
            <a:off x="8842610" y="5324997"/>
            <a:ext cx="900487" cy="1350581"/>
          </a:xfrm>
          <a:prstGeom prst="rect">
            <a:avLst/>
          </a:prstGeom>
        </p:spPr>
      </p:pic>
      <p:pic>
        <p:nvPicPr>
          <p:cNvPr id="23" name="Image 11">
            <a:extLst>
              <a:ext uri="{FF2B5EF4-FFF2-40B4-BE49-F238E27FC236}">
                <a16:creationId xmlns:a16="http://schemas.microsoft.com/office/drawing/2014/main" id="{29D7D6AD-FEA2-4A22-A381-702D5F8CED48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052" b="45472" l="68546" r="96505">
                        <a14:backgroundMark x1="89322" y1="16557" x2="89262" y2="185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51" b="49476"/>
          <a:stretch/>
        </p:blipFill>
        <p:spPr>
          <a:xfrm rot="10800000">
            <a:off x="2327801" y="5325160"/>
            <a:ext cx="914059" cy="1321402"/>
          </a:xfrm>
          <a:prstGeom prst="rect">
            <a:avLst/>
          </a:prstGeom>
        </p:spPr>
      </p:pic>
      <p:pic>
        <p:nvPicPr>
          <p:cNvPr id="24" name="Image 11">
            <a:extLst>
              <a:ext uri="{FF2B5EF4-FFF2-40B4-BE49-F238E27FC236}">
                <a16:creationId xmlns:a16="http://schemas.microsoft.com/office/drawing/2014/main" id="{549B53D7-C3A5-49D1-95BE-20C9495134CB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788" b="45310" l="37717" r="628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79" t="3098" r="34040" b="50000"/>
          <a:stretch/>
        </p:blipFill>
        <p:spPr>
          <a:xfrm rot="16200000">
            <a:off x="7206702" y="1600819"/>
            <a:ext cx="769132" cy="1149571"/>
          </a:xfrm>
          <a:prstGeom prst="rect">
            <a:avLst/>
          </a:prstGeom>
        </p:spPr>
      </p:pic>
      <p:pic>
        <p:nvPicPr>
          <p:cNvPr id="26" name="Picture 13">
            <a:extLst>
              <a:ext uri="{FF2B5EF4-FFF2-40B4-BE49-F238E27FC236}">
                <a16:creationId xmlns:a16="http://schemas.microsoft.com/office/drawing/2014/main" id="{29008661-830F-46A7-A63C-96AF7AF10BD4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79"/>
          <a:stretch/>
        </p:blipFill>
        <p:spPr>
          <a:xfrm>
            <a:off x="-11014" y="3974628"/>
            <a:ext cx="2624974" cy="151079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4A5A185-7527-4E82-B497-9A22D7C2D4E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016" b="97364" l="2286" r="95429">
                        <a14:foregroundMark x1="20857" y1="2481" x2="55143" y2="6202"/>
                        <a14:foregroundMark x1="55143" y1="6202" x2="75143" y2="11628"/>
                        <a14:foregroundMark x1="75143" y1="11628" x2="79143" y2="14729"/>
                        <a14:foregroundMark x1="72857" y1="2791" x2="70000" y2="2791"/>
                        <a14:foregroundMark x1="22857" y1="9147" x2="50000" y2="10388"/>
                        <a14:foregroundMark x1="14286" y1="62946" x2="18857" y2="75504"/>
                        <a14:foregroundMark x1="18857" y1="75504" x2="33143" y2="90078"/>
                        <a14:foregroundMark x1="33143" y1="90078" x2="69714" y2="93178"/>
                        <a14:foregroundMark x1="69714" y1="93178" x2="76000" y2="94574"/>
                        <a14:foregroundMark x1="82571" y1="88217" x2="82571" y2="88217"/>
                        <a14:foregroundMark x1="82000" y1="88992" x2="81714" y2="89767"/>
                        <a14:foregroundMark x1="78857" y1="93798" x2="73429" y2="95349"/>
                        <a14:foregroundMark x1="20857" y1="95504" x2="19714" y2="92713"/>
                        <a14:foregroundMark x1="16000" y1="88372" x2="14000" y2="89767"/>
                        <a14:foregroundMark x1="36857" y1="69147" x2="29714" y2="74574"/>
                        <a14:foregroundMark x1="45429" y1="71628" x2="38000" y2="62171"/>
                        <a14:foregroundMark x1="38000" y1="62171" x2="37714" y2="62171"/>
                        <a14:foregroundMark x1="95429" y1="70078" x2="95429" y2="68992"/>
                        <a14:foregroundMark x1="3143" y1="68527" x2="2571" y2="69302"/>
                        <a14:foregroundMark x1="20571" y1="65736" x2="75429" y2="66512"/>
                        <a14:foregroundMark x1="76571" y1="2791" x2="46286" y2="3876"/>
                        <a14:foregroundMark x1="45429" y1="2791" x2="41429" y2="2791"/>
                        <a14:foregroundMark x1="33429" y1="2016" x2="35714" y2="2326"/>
                        <a14:foregroundMark x1="41143" y1="2326" x2="48000" y2="2946"/>
                        <a14:foregroundMark x1="54286" y1="2326" x2="58571" y2="2171"/>
                        <a14:foregroundMark x1="16000" y1="90853" x2="17143" y2="92093"/>
                        <a14:foregroundMark x1="16571" y1="91318" x2="16571" y2="93333"/>
                        <a14:foregroundMark x1="16571" y1="93333" x2="18571" y2="94419"/>
                        <a14:foregroundMark x1="18571" y1="95504" x2="18571" y2="95659"/>
                        <a14:foregroundMark x1="14571" y1="91473" x2="14571" y2="91938"/>
                        <a14:foregroundMark x1="84571" y1="88062" x2="84571" y2="88837"/>
                        <a14:foregroundMark x1="79714" y1="93953" x2="78000" y2="95659"/>
                        <a14:foregroundMark x1="84000" y1="89922" x2="82286" y2="90853"/>
                        <a14:foregroundMark x1="16571" y1="93333" x2="16571" y2="94264"/>
                        <a14:foregroundMark x1="14857" y1="92403" x2="16857" y2="94264"/>
                        <a14:foregroundMark x1="14286" y1="85581" x2="14571" y2="89767"/>
                        <a14:foregroundMark x1="16000" y1="92093" x2="22857" y2="97209"/>
                        <a14:foregroundMark x1="26000" y1="96434" x2="28857" y2="97364"/>
                        <a14:foregroundMark x1="83143" y1="91318" x2="82857" y2="92093"/>
                        <a14:foregroundMark x1="84571" y1="89767" x2="82286" y2="91318"/>
                        <a14:foregroundMark x1="20571" y1="96124" x2="22286" y2="96589"/>
                        <a14:foregroundMark x1="20286" y1="96434" x2="21429" y2="96434"/>
                        <a14:foregroundMark x1="24000" y1="97209" x2="27143" y2="97054"/>
                        <a14:foregroundMark x1="27714" y1="97209" x2="28000" y2="97364"/>
                        <a14:foregroundMark x1="85714" y1="86047" x2="84571" y2="86977"/>
                        <a14:foregroundMark x1="85429" y1="87132" x2="84857" y2="89922"/>
                        <a14:foregroundMark x1="83143" y1="91938" x2="80571" y2="948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4887" y="1793008"/>
            <a:ext cx="569178" cy="104891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785A92F-F586-459E-BD44-203F74EBC16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543675" y="5690319"/>
            <a:ext cx="719390" cy="810838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70392928-C3A7-4BDC-A4A5-F6360C03962E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81612" y="2697067"/>
            <a:ext cx="719390" cy="810838"/>
          </a:xfrm>
          <a:prstGeom prst="rect">
            <a:avLst/>
          </a:prstGeom>
        </p:spPr>
      </p:pic>
      <p:pic>
        <p:nvPicPr>
          <p:cNvPr id="22" name="Picture 16">
            <a:extLst>
              <a:ext uri="{FF2B5EF4-FFF2-40B4-BE49-F238E27FC236}">
                <a16:creationId xmlns:a16="http://schemas.microsoft.com/office/drawing/2014/main" id="{964F2BC6-5654-492B-BD0F-EFA07C9A146C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52951" b="94543" l="51952" r="73574">
                        <a14:foregroundMark x1="56890" y1="54972" x2="60227" y2="55093"/>
                        <a14:foregroundMark x1="60227" y1="55093" x2="66767" y2="54568"/>
                        <a14:foregroundMark x1="66767" y1="54568" x2="62863" y2="52951"/>
                        <a14:foregroundMark x1="62863" y1="52951" x2="60127" y2="53678"/>
                        <a14:foregroundMark x1="71672" y1="63905" x2="73574" y2="64794"/>
                        <a14:foregroundMark x1="51952" y1="64794" x2="53287" y2="64147"/>
                        <a14:foregroundMark x1="56990" y1="93452" x2="65365" y2="94543"/>
                        <a14:foregroundMark x1="65365" y1="94543" x2="67968" y2="93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29" t="50087" r="25182" b="2288"/>
          <a:stretch/>
        </p:blipFill>
        <p:spPr>
          <a:xfrm rot="16200000">
            <a:off x="8323935" y="3809359"/>
            <a:ext cx="573990" cy="95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72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D2B0EF5-F9F6-B043-89FB-DCC4876F1C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1161956"/>
              </p:ext>
            </p:extLst>
          </p:nvPr>
        </p:nvGraphicFramePr>
        <p:xfrm>
          <a:off x="-2" y="1535723"/>
          <a:ext cx="12192002" cy="46547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1336">
                  <a:extLst>
                    <a:ext uri="{9D8B030D-6E8A-4147-A177-3AD203B41FA5}">
                      <a16:colId xmlns:a16="http://schemas.microsoft.com/office/drawing/2014/main" val="4161459656"/>
                    </a:ext>
                  </a:extLst>
                </a:gridCol>
                <a:gridCol w="2201391">
                  <a:extLst>
                    <a:ext uri="{9D8B030D-6E8A-4147-A177-3AD203B41FA5}">
                      <a16:colId xmlns:a16="http://schemas.microsoft.com/office/drawing/2014/main" val="2327713134"/>
                    </a:ext>
                  </a:extLst>
                </a:gridCol>
                <a:gridCol w="1914876">
                  <a:extLst>
                    <a:ext uri="{9D8B030D-6E8A-4147-A177-3AD203B41FA5}">
                      <a16:colId xmlns:a16="http://schemas.microsoft.com/office/drawing/2014/main" val="1461275358"/>
                    </a:ext>
                  </a:extLst>
                </a:gridCol>
                <a:gridCol w="2058133">
                  <a:extLst>
                    <a:ext uri="{9D8B030D-6E8A-4147-A177-3AD203B41FA5}">
                      <a16:colId xmlns:a16="http://schemas.microsoft.com/office/drawing/2014/main" val="4081780835"/>
                    </a:ext>
                  </a:extLst>
                </a:gridCol>
                <a:gridCol w="2058133">
                  <a:extLst>
                    <a:ext uri="{9D8B030D-6E8A-4147-A177-3AD203B41FA5}">
                      <a16:colId xmlns:a16="http://schemas.microsoft.com/office/drawing/2014/main" val="3085118171"/>
                    </a:ext>
                  </a:extLst>
                </a:gridCol>
                <a:gridCol w="2058133">
                  <a:extLst>
                    <a:ext uri="{9D8B030D-6E8A-4147-A177-3AD203B41FA5}">
                      <a16:colId xmlns:a16="http://schemas.microsoft.com/office/drawing/2014/main" val="3504268203"/>
                    </a:ext>
                  </a:extLst>
                </a:gridCol>
              </a:tblGrid>
              <a:tr h="804643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dirty="0"/>
                        <a:t>سيّارة الأجرة</a:t>
                      </a:r>
                      <a:endParaRPr lang="en-FR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dirty="0"/>
                        <a:t>حاجز</a:t>
                      </a:r>
                      <a:endParaRPr lang="en-FR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dirty="0"/>
                        <a:t>رجال الإطفاء</a:t>
                      </a:r>
                      <a:endParaRPr lang="en-FR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dirty="0"/>
                        <a:t>رِجال الأمن</a:t>
                      </a:r>
                      <a:endParaRPr lang="en-FR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3600" dirty="0"/>
                        <a:t>شارِع</a:t>
                      </a:r>
                      <a:endParaRPr lang="ar-JO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3600" dirty="0"/>
                        <a:t>طَرِيق</a:t>
                      </a:r>
                      <a:endParaRPr lang="en-FR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2661899"/>
                  </a:ext>
                </a:extLst>
              </a:tr>
              <a:tr h="108863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fr-FR" sz="2400" dirty="0"/>
                        <a:t>Taxi</a:t>
                      </a:r>
                      <a:endParaRPr lang="en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r-FR" sz="2400" dirty="0"/>
                        <a:t>Barrière</a:t>
                      </a:r>
                      <a:endParaRPr lang="en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fr-FR" sz="2400" dirty="0"/>
                        <a:t>Pompiers</a:t>
                      </a:r>
                      <a:endParaRPr lang="en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r-FR" sz="2400" dirty="0"/>
                        <a:t>Police, sécurité, sureté</a:t>
                      </a:r>
                      <a:endParaRPr lang="en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fr-FR" sz="2400" dirty="0"/>
                        <a:t>Rue</a:t>
                      </a:r>
                      <a:endParaRPr lang="en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fr-FR" sz="2400" dirty="0"/>
                        <a:t>Chemin</a:t>
                      </a:r>
                      <a:endParaRPr lang="en-F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9649831"/>
                  </a:ext>
                </a:extLst>
              </a:tr>
              <a:tr h="80464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JO" sz="3600" dirty="0">
                          <a:solidFill>
                            <a:schemeClr val="tx1"/>
                          </a:solidFill>
                        </a:rPr>
                        <a:t>دائِرة</a:t>
                      </a:r>
                      <a:endParaRPr lang="en-FR" sz="3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600" dirty="0"/>
                        <a:t>مُخَيّم</a:t>
                      </a:r>
                      <a:endParaRPr lang="fr-FR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dirty="0"/>
                        <a:t>سِباق الخيل</a:t>
                      </a:r>
                      <a:endParaRPr lang="ar-JO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dirty="0"/>
                        <a:t>أشغال</a:t>
                      </a:r>
                      <a:r>
                        <a:rPr lang="fr-FR" sz="3600" dirty="0"/>
                        <a:t>/ </a:t>
                      </a:r>
                      <a:r>
                        <a:rPr lang="ar-SA" sz="3600" dirty="0"/>
                        <a:t>أعمال</a:t>
                      </a:r>
                      <a:endParaRPr lang="en-FR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dirty="0"/>
                        <a:t>مُفْتَرَق الطُرُق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3600" dirty="0"/>
                        <a:t>تقاطُع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62297"/>
                  </a:ext>
                </a:extLst>
              </a:tr>
              <a:tr h="108863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fr-FR" sz="2400" dirty="0"/>
                        <a:t>Rond-point</a:t>
                      </a:r>
                      <a:endParaRPr lang="en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Camping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fr-FR" sz="2400" dirty="0"/>
                        <a:t>Course de chevaux</a:t>
                      </a:r>
                      <a:endParaRPr lang="en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r-FR" sz="2400" dirty="0"/>
                        <a:t>Travaux</a:t>
                      </a:r>
                      <a:endParaRPr lang="en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fr-FR" sz="2400" dirty="0"/>
                        <a:t>Carrefour</a:t>
                      </a:r>
                      <a:endParaRPr lang="en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fr-FR" sz="2400" dirty="0"/>
                        <a:t>Croisement</a:t>
                      </a:r>
                      <a:endParaRPr lang="en-F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0881413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232CFF76-39CF-41D6-84FC-F3E9E6344C3B}"/>
              </a:ext>
            </a:extLst>
          </p:cNvPr>
          <p:cNvSpPr txBox="1"/>
          <p:nvPr/>
        </p:nvSpPr>
        <p:spPr>
          <a:xfrm>
            <a:off x="3971192" y="282762"/>
            <a:ext cx="61135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Indiquez la route II</a:t>
            </a:r>
          </a:p>
        </p:txBody>
      </p:sp>
    </p:spTree>
    <p:extLst>
      <p:ext uri="{BB962C8B-B14F-4D97-AF65-F5344CB8AC3E}">
        <p14:creationId xmlns:p14="http://schemas.microsoft.com/office/powerpoint/2010/main" val="1962701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42D232C3-EC27-4B47-B0D3-EC0757DB82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2" y="-7572"/>
            <a:ext cx="12191999" cy="6858000"/>
          </a:xfrm>
          <a:prstGeom prst="rect">
            <a:avLst/>
          </a:prstGeom>
        </p:spPr>
      </p:pic>
      <p:pic>
        <p:nvPicPr>
          <p:cNvPr id="1026" name="Picture 2" descr="C:\Users\g176973\Desktop\kisspng-urban-park-vector-building-painted-green-trees-river-streetlights-5a6d1dc1720186.20336875151710048146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88133" y="364415"/>
            <a:ext cx="3523142" cy="1763908"/>
          </a:xfrm>
          <a:prstGeom prst="rect">
            <a:avLst/>
          </a:prstGeom>
          <a:noFill/>
        </p:spPr>
      </p:pic>
      <p:pic>
        <p:nvPicPr>
          <p:cNvPr id="1050" name="Picture 26" descr="C:\Users\g176973\Desktop\clipart148570390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3058" y="1790749"/>
            <a:ext cx="844935" cy="933512"/>
          </a:xfrm>
          <a:prstGeom prst="rect">
            <a:avLst/>
          </a:prstGeom>
          <a:noFill/>
        </p:spPr>
      </p:pic>
      <p:pic>
        <p:nvPicPr>
          <p:cNvPr id="1051" name="Picture 27" descr="C:\Users\g176973\Desktop\kisspng-triangle-graphic-design-area-house-5ab09de4454e26.228800891521524196283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28522" y="1669342"/>
            <a:ext cx="1237716" cy="1237716"/>
          </a:xfrm>
          <a:prstGeom prst="rect">
            <a:avLst/>
          </a:prstGeom>
          <a:noFill/>
        </p:spPr>
      </p:pic>
      <p:pic>
        <p:nvPicPr>
          <p:cNvPr id="11" name="Picture 34" descr="C:\Users\g176973\Desktop\true.jpg">
            <a:extLst>
              <a:ext uri="{FF2B5EF4-FFF2-40B4-BE49-F238E27FC236}">
                <a16:creationId xmlns:a16="http://schemas.microsoft.com/office/drawing/2014/main" id="{BA15F376-B59F-254D-A7D7-F2E4246E4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38144" y="78866"/>
            <a:ext cx="1266445" cy="1426212"/>
          </a:xfrm>
          <a:prstGeom prst="rect">
            <a:avLst/>
          </a:prstGeom>
          <a:noFill/>
        </p:spPr>
      </p:pic>
      <p:pic>
        <p:nvPicPr>
          <p:cNvPr id="13" name="Picture 12" descr="A picture containing outdoor&#10;&#10;Description automatically generated">
            <a:extLst>
              <a:ext uri="{FF2B5EF4-FFF2-40B4-BE49-F238E27FC236}">
                <a16:creationId xmlns:a16="http://schemas.microsoft.com/office/drawing/2014/main" id="{9B404ADB-2BA0-E543-BA85-EEA09E7F2B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7" y="-40714"/>
            <a:ext cx="3055650" cy="21580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4A3638-EBCE-B745-825D-AB41F55045C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79"/>
          <a:stretch/>
        </p:blipFill>
        <p:spPr>
          <a:xfrm>
            <a:off x="9598508" y="5372772"/>
            <a:ext cx="2624974" cy="15107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903E77-A567-CC48-9DB5-CCD14FA7A26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2466" b="97171" l="25425" r="49316">
                        <a14:foregroundMark x1="47814" y1="64268" x2="48649" y2="66006"/>
                        <a14:foregroundMark x1="43877" y1="53274" x2="33066" y2="52506"/>
                        <a14:foregroundMark x1="33066" y1="52506" x2="31265" y2="53436"/>
                        <a14:foregroundMark x1="46013" y1="93331" x2="29229" y2="94341"/>
                        <a14:foregroundMark x1="29229" y1="94341" x2="29229" y2="94341"/>
                        <a14:foregroundMark x1="26960" y1="64632" x2="26026" y2="66653"/>
                        <a14:foregroundMark x1="39273" y1="96241" x2="36637" y2="96605"/>
                        <a14:foregroundMark x1="43577" y1="95877" x2="41675" y2="96524"/>
                        <a14:foregroundMark x1="40774" y1="96645" x2="40574" y2="96645"/>
                        <a14:foregroundMark x1="33667" y1="96524" x2="33667" y2="96524"/>
                        <a14:foregroundMark x1="32032" y1="95998" x2="33367" y2="96605"/>
                        <a14:foregroundMark x1="31265" y1="95877" x2="31632" y2="96160"/>
                        <a14:foregroundMark x1="35569" y1="96443" x2="33967" y2="96807"/>
                        <a14:foregroundMark x1="44411" y1="94584" x2="43744" y2="95998"/>
                        <a14:foregroundMark x1="44578" y1="95352" x2="40607" y2="96686"/>
                        <a14:foregroundMark x1="40607" y1="96686" x2="34668" y2="96888"/>
                        <a14:foregroundMark x1="41141" y1="96241" x2="36637" y2="96968"/>
                        <a14:foregroundMark x1="36637" y1="96968" x2="35435" y2="96888"/>
                        <a14:foregroundMark x1="41308" y1="96322" x2="44778" y2="95715"/>
                        <a14:foregroundMark x1="43710" y1="95796" x2="41408" y2="96605"/>
                        <a14:foregroundMark x1="41141" y1="96524" x2="37171" y2="97090"/>
                        <a14:foregroundMark x1="37171" y1="97090" x2="35402" y2="96968"/>
                        <a14:foregroundMark x1="41141" y1="96322" x2="38438" y2="97009"/>
                        <a14:foregroundMark x1="41175" y1="96524" x2="39506" y2="97009"/>
                        <a14:foregroundMark x1="39406" y1="96726" x2="35802" y2="97171"/>
                        <a14:foregroundMark x1="39106" y1="96968" x2="37971" y2="96888"/>
                        <a14:foregroundMark x1="49316" y1="64632" x2="49016" y2="64430"/>
                        <a14:foregroundMark x1="26660" y1="64268" x2="26260" y2="63905"/>
                        <a14:foregroundMark x1="26026" y1="64188" x2="25659" y2="64632"/>
                        <a14:foregroundMark x1="25425" y1="65724" x2="25459" y2="654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04" t="48933" r="49778" b="1"/>
          <a:stretch/>
        </p:blipFill>
        <p:spPr>
          <a:xfrm rot="16200000">
            <a:off x="7713914" y="3365312"/>
            <a:ext cx="557863" cy="933506"/>
          </a:xfrm>
          <a:prstGeom prst="rect">
            <a:avLst/>
          </a:prstGeom>
        </p:spPr>
      </p:pic>
      <p:pic>
        <p:nvPicPr>
          <p:cNvPr id="16" name="Image 11">
            <a:extLst>
              <a:ext uri="{FF2B5EF4-FFF2-40B4-BE49-F238E27FC236}">
                <a16:creationId xmlns:a16="http://schemas.microsoft.com/office/drawing/2014/main" id="{78A467EA-CEDB-9A47-B93B-0E0A97F5184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788" b="45310" l="37717" r="628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79" t="3098" r="34040" b="50000"/>
          <a:stretch/>
        </p:blipFill>
        <p:spPr>
          <a:xfrm rot="16200000">
            <a:off x="6646875" y="3218392"/>
            <a:ext cx="769132" cy="1149571"/>
          </a:xfrm>
          <a:prstGeom prst="rect">
            <a:avLst/>
          </a:prstGeom>
        </p:spPr>
      </p:pic>
      <p:pic>
        <p:nvPicPr>
          <p:cNvPr id="20" name="Picture 19" descr="A picture containing chart&#10;&#10;Description automatically generated">
            <a:extLst>
              <a:ext uri="{FF2B5EF4-FFF2-40B4-BE49-F238E27FC236}">
                <a16:creationId xmlns:a16="http://schemas.microsoft.com/office/drawing/2014/main" id="{CDC9AAAB-8883-6142-A33F-045E191CB7C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204" b="87222" l="10000" r="90000">
                        <a14:foregroundMark x1="38200" y1="9259" x2="39200" y2="26111"/>
                        <a14:foregroundMark x1="39200" y1="26111" x2="42400" y2="33889"/>
                        <a14:foregroundMark x1="42400" y1="33889" x2="53400" y2="20648"/>
                        <a14:foregroundMark x1="53400" y1="20648" x2="58000" y2="8796"/>
                        <a14:foregroundMark x1="53600" y1="7222" x2="41900" y2="6759"/>
                        <a14:foregroundMark x1="53300" y1="7037" x2="54600" y2="7222"/>
                        <a14:foregroundMark x1="54800" y1="7222" x2="53800" y2="7037"/>
                        <a14:foregroundMark x1="52800" y1="6296" x2="56000" y2="7222"/>
                        <a14:foregroundMark x1="46300" y1="77315" x2="41900" y2="85185"/>
                        <a14:foregroundMark x1="43300" y1="21204" x2="41600" y2="17870"/>
                        <a14:foregroundMark x1="37700" y1="87222" x2="45800" y2="86759"/>
                        <a14:foregroundMark x1="45800" y1="86759" x2="53800" y2="87222"/>
                        <a14:foregroundMark x1="34100" y1="22130" x2="34100" y2="22130"/>
                        <a14:foregroundMark x1="35300" y1="21944" x2="35300" y2="21944"/>
                        <a14:foregroundMark x1="59700" y1="21944" x2="59700" y2="21944"/>
                        <a14:foregroundMark x1="59700" y1="21944" x2="59700" y2="21944"/>
                        <a14:foregroundMark x1="59900" y1="22407" x2="59900" y2="22407"/>
                        <a14:foregroundMark x1="58500" y1="21204" x2="60400" y2="2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132"/>
          <a:stretch/>
        </p:blipFill>
        <p:spPr>
          <a:xfrm rot="16200000">
            <a:off x="2583694" y="3005972"/>
            <a:ext cx="1674302" cy="1606956"/>
          </a:xfrm>
          <a:prstGeom prst="rect">
            <a:avLst/>
          </a:prstGeom>
        </p:spPr>
      </p:pic>
      <p:pic>
        <p:nvPicPr>
          <p:cNvPr id="21" name="Espace réservé du contenu 4">
            <a:extLst>
              <a:ext uri="{FF2B5EF4-FFF2-40B4-BE49-F238E27FC236}">
                <a16:creationId xmlns:a16="http://schemas.microsoft.com/office/drawing/2014/main" id="{21949B02-A056-CB4A-90EE-CAE220AC13F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82" b="43937" l="3426" r="30833">
                        <a14:foregroundMark x1="18836" y1="43551" x2="19676" y2="43671"/>
                        <a14:backgroundMark x1="28374" y1="13137" x2="29154" y2="173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741" b="51181"/>
          <a:stretch/>
        </p:blipFill>
        <p:spPr>
          <a:xfrm rot="16200000">
            <a:off x="1412128" y="3169807"/>
            <a:ext cx="1001789" cy="1427539"/>
          </a:xfrm>
          <a:prstGeom prst="rect">
            <a:avLst/>
          </a:prstGeom>
        </p:spPr>
      </p:pic>
      <p:pic>
        <p:nvPicPr>
          <p:cNvPr id="22" name="Image 11">
            <a:extLst>
              <a:ext uri="{FF2B5EF4-FFF2-40B4-BE49-F238E27FC236}">
                <a16:creationId xmlns:a16="http://schemas.microsoft.com/office/drawing/2014/main" id="{C1416D31-0E19-9D4F-B3B1-A3CD1459C79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52" b="45472" l="68546" r="96505">
                        <a14:backgroundMark x1="89322" y1="16557" x2="89262" y2="185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51" b="49476"/>
          <a:stretch/>
        </p:blipFill>
        <p:spPr>
          <a:xfrm rot="16200000">
            <a:off x="241609" y="3013648"/>
            <a:ext cx="987479" cy="142754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EA25202-8614-2D49-9F6E-D67C5820015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72634" y="4763141"/>
            <a:ext cx="808940" cy="723788"/>
          </a:xfrm>
          <a:prstGeom prst="rect">
            <a:avLst/>
          </a:prstGeom>
        </p:spPr>
      </p:pic>
      <p:pic>
        <p:nvPicPr>
          <p:cNvPr id="24" name="Picture 23" descr="Background pattern&#10;&#10;Description automatically generated">
            <a:extLst>
              <a:ext uri="{FF2B5EF4-FFF2-40B4-BE49-F238E27FC236}">
                <a16:creationId xmlns:a16="http://schemas.microsoft.com/office/drawing/2014/main" id="{2B0BEEB0-2D47-914C-8771-6A6CC0CBE27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7"/>
          <a:stretch/>
        </p:blipFill>
        <p:spPr>
          <a:xfrm>
            <a:off x="9609521" y="4023360"/>
            <a:ext cx="2613961" cy="1349412"/>
          </a:xfrm>
          <a:prstGeom prst="rect">
            <a:avLst/>
          </a:prstGeom>
        </p:spPr>
      </p:pic>
      <p:pic>
        <p:nvPicPr>
          <p:cNvPr id="25" name="Image 8">
            <a:extLst>
              <a:ext uri="{FF2B5EF4-FFF2-40B4-BE49-F238E27FC236}">
                <a16:creationId xmlns:a16="http://schemas.microsoft.com/office/drawing/2014/main" id="{D81A3A86-F775-5245-8607-CD787D2ACE9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550" y="2455630"/>
            <a:ext cx="1997090" cy="1155378"/>
          </a:xfrm>
          <a:prstGeom prst="rect">
            <a:avLst/>
          </a:prstGeom>
        </p:spPr>
      </p:pic>
      <p:pic>
        <p:nvPicPr>
          <p:cNvPr id="27" name="Picture 2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F2F1A73F-6F49-1341-B6B7-B2F59A98483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518" b="97210" l="2684" r="97268">
                        <a14:foregroundMark x1="11509" y1="13182" x2="10058" y2="50465"/>
                        <a14:foregroundMark x1="10058" y1="50465" x2="13806" y2="61909"/>
                        <a14:foregroundMark x1="13806" y1="61909" x2="19221" y2="71169"/>
                        <a14:foregroundMark x1="19221" y1="71169" x2="26692" y2="76789"/>
                        <a14:foregroundMark x1="26692" y1="76789" x2="36146" y2="77315"/>
                        <a14:foregroundMark x1="36146" y1="77315" x2="67045" y2="67327"/>
                        <a14:foregroundMark x1="67045" y1="67327" x2="72316" y2="62151"/>
                        <a14:foregroundMark x1="72316" y1="62151" x2="74637" y2="56288"/>
                        <a14:foregroundMark x1="74637" y1="56288" x2="76886" y2="40477"/>
                        <a14:foregroundMark x1="76886" y1="40477" x2="72437" y2="27699"/>
                        <a14:foregroundMark x1="72437" y1="27699" x2="61605" y2="19490"/>
                        <a14:foregroundMark x1="61605" y1="19490" x2="24009" y2="22159"/>
                        <a14:foregroundMark x1="24009" y1="22159" x2="24009" y2="22159"/>
                        <a14:foregroundMark x1="14458" y1="9624" x2="80513" y2="16013"/>
                        <a14:foregroundMark x1="80513" y1="16013" x2="86654" y2="26405"/>
                        <a14:foregroundMark x1="86654" y1="26405" x2="87742" y2="59199"/>
                        <a14:foregroundMark x1="87742" y1="59199" x2="84163" y2="65427"/>
                        <a14:foregroundMark x1="84163" y1="65427" x2="92505" y2="80146"/>
                        <a14:foregroundMark x1="92505" y1="80146" x2="88612" y2="84351"/>
                        <a14:foregroundMark x1="88612" y1="84351" x2="8873" y2="89244"/>
                        <a14:foregroundMark x1="8873" y1="89244" x2="7834" y2="46219"/>
                        <a14:foregroundMark x1="7834" y1="46219" x2="11896" y2="43510"/>
                        <a14:foregroundMark x1="11896" y1="43510" x2="58946" y2="52608"/>
                        <a14:foregroundMark x1="58946" y1="52608" x2="69923" y2="46826"/>
                        <a14:foregroundMark x1="69923" y1="46826" x2="21809" y2="33401"/>
                        <a14:foregroundMark x1="21809" y1="33401" x2="17070" y2="24990"/>
                        <a14:foregroundMark x1="17070" y1="24990" x2="28337" y2="24424"/>
                        <a14:foregroundMark x1="28337" y1="24424" x2="61654" y2="30934"/>
                        <a14:foregroundMark x1="61654" y1="30934" x2="70793" y2="30813"/>
                        <a14:foregroundMark x1="70793" y1="30813" x2="71107" y2="31177"/>
                        <a14:foregroundMark x1="9091" y1="16417" x2="7326" y2="41852"/>
                        <a14:foregroundMark x1="7326" y1="41852" x2="6625" y2="89042"/>
                        <a14:foregroundMark x1="6625" y1="89042" x2="7689" y2="93934"/>
                        <a14:foregroundMark x1="7979" y1="92721" x2="17456" y2="94096"/>
                        <a14:foregroundMark x1="17456" y1="94096" x2="23453" y2="93934"/>
                        <a14:foregroundMark x1="23453" y1="93934" x2="35590" y2="93934"/>
                        <a14:foregroundMark x1="35590" y1="93934" x2="47679" y2="93328"/>
                        <a14:foregroundMark x1="47679" y1="93328" x2="53288" y2="93328"/>
                        <a14:foregroundMark x1="53288" y1="93328" x2="90909" y2="91225"/>
                        <a14:foregroundMark x1="90909" y1="91225" x2="92602" y2="81844"/>
                        <a14:foregroundMark x1="92602" y1="81844" x2="93351" y2="24505"/>
                        <a14:foregroundMark x1="14749" y1="6996" x2="47606" y2="8694"/>
                        <a14:foregroundMark x1="47606" y1="8694" x2="59574" y2="6996"/>
                        <a14:foregroundMark x1="59574" y1="6996" x2="80464" y2="8330"/>
                        <a14:foregroundMark x1="80464" y1="8330" x2="87669" y2="21998"/>
                        <a14:foregroundMark x1="87669" y1="21998" x2="87693" y2="21998"/>
                        <a14:foregroundMark x1="94753" y1="27901" x2="97340" y2="32875"/>
                        <a14:foregroundMark x1="30029" y1="13789" x2="28288" y2="20542"/>
                        <a14:foregroundMark x1="28288" y1="20542" x2="28288" y2="21391"/>
                        <a14:foregroundMark x1="18810" y1="30368" x2="12693" y2="28670"/>
                        <a14:foregroundMark x1="12693" y1="28670" x2="12693" y2="28670"/>
                        <a14:foregroundMark x1="3989" y1="28387" x2="2684" y2="33482"/>
                        <a14:foregroundMark x1="33003" y1="15649" x2="31891" y2="26203"/>
                        <a14:foregroundMark x1="22437" y1="30085" x2="52853" y2="31460"/>
                        <a14:foregroundMark x1="52756" y1="31177" x2="48017" y2="29317"/>
                        <a14:foregroundMark x1="48017" y1="29317" x2="48017" y2="29317"/>
                        <a14:foregroundMark x1="47292" y1="15973" x2="61920" y2="17509"/>
                        <a14:foregroundMark x1="73888" y1="17226" x2="78796" y2="25596"/>
                        <a14:foregroundMark x1="78796" y1="25596" x2="78796" y2="25596"/>
                        <a14:foregroundMark x1="19004" y1="3558" x2="20962" y2="5135"/>
                        <a14:foregroundMark x1="73694" y1="96442" x2="82229" y2="95431"/>
                        <a14:foregroundMark x1="82229" y1="95431" x2="83897" y2="96725"/>
                        <a14:foregroundMark x1="63419" y1="97210" x2="64628" y2="96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310" y="2475416"/>
            <a:ext cx="1958096" cy="1170821"/>
          </a:xfrm>
          <a:prstGeom prst="rect">
            <a:avLst/>
          </a:prstGeom>
        </p:spPr>
      </p:pic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4B910638-DFFF-D847-B7CF-92CA0A57437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" y="4064167"/>
            <a:ext cx="2602992" cy="1731784"/>
          </a:xfrm>
          <a:prstGeom prst="rect">
            <a:avLst/>
          </a:prstGeom>
        </p:spPr>
      </p:pic>
      <p:pic>
        <p:nvPicPr>
          <p:cNvPr id="32" name="Image 55">
            <a:extLst>
              <a:ext uri="{FF2B5EF4-FFF2-40B4-BE49-F238E27FC236}">
                <a16:creationId xmlns:a16="http://schemas.microsoft.com/office/drawing/2014/main" id="{78F00661-D805-D048-A956-1495B964920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090" b="97015" l="667" r="97333">
                        <a14:foregroundMark x1="9000" y1="91940" x2="13333" y2="94328"/>
                        <a14:foregroundMark x1="13333" y1="94328" x2="30167" y2="95522"/>
                        <a14:foregroundMark x1="30167" y1="95522" x2="27167" y2="90149"/>
                        <a14:foregroundMark x1="27167" y1="90149" x2="50667" y2="92239"/>
                        <a14:foregroundMark x1="50667" y1="92239" x2="55333" y2="85970"/>
                        <a14:foregroundMark x1="55333" y1="85970" x2="56000" y2="77313"/>
                        <a14:foregroundMark x1="56000" y1="77313" x2="51000" y2="87463"/>
                        <a14:foregroundMark x1="51000" y1="87463" x2="54333" y2="93731"/>
                        <a14:foregroundMark x1="54333" y1="93731" x2="71500" y2="95224"/>
                        <a14:foregroundMark x1="71500" y1="95224" x2="84667" y2="94328"/>
                        <a14:foregroundMark x1="84667" y1="94328" x2="94667" y2="94328"/>
                        <a14:foregroundMark x1="94667" y1="94328" x2="92667" y2="87164"/>
                        <a14:foregroundMark x1="92667" y1="87164" x2="91667" y2="60896"/>
                        <a14:foregroundMark x1="47500" y1="71045" x2="52833" y2="66567"/>
                        <a14:foregroundMark x1="52833" y1="66567" x2="57833" y2="68657"/>
                        <a14:foregroundMark x1="57833" y1="68657" x2="58500" y2="77313"/>
                        <a14:foregroundMark x1="58500" y1="77313" x2="58333" y2="78507"/>
                        <a14:foregroundMark x1="53167" y1="10448" x2="51667" y2="2388"/>
                        <a14:foregroundMark x1="51667" y1="2388" x2="51833" y2="2090"/>
                        <a14:foregroundMark x1="48500" y1="67463" x2="46167" y2="84179"/>
                        <a14:foregroundMark x1="46167" y1="84179" x2="50667" y2="81493"/>
                        <a14:foregroundMark x1="50667" y1="81493" x2="55000" y2="84776"/>
                        <a14:foregroundMark x1="55000" y1="84776" x2="58000" y2="79104"/>
                        <a14:foregroundMark x1="58000" y1="79104" x2="59000" y2="71045"/>
                        <a14:foregroundMark x1="59000" y1="71045" x2="59833" y2="85373"/>
                        <a14:foregroundMark x1="80667" y1="92239" x2="81000" y2="91940"/>
                        <a14:foregroundMark x1="27667" y1="95522" x2="47667" y2="96119"/>
                        <a14:foregroundMark x1="5167" y1="92239" x2="1000" y2="96418"/>
                        <a14:foregroundMark x1="1000" y1="96418" x2="833" y2="96716"/>
                        <a14:foregroundMark x1="97333" y1="97015" x2="96333" y2="92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622" y="10461"/>
            <a:ext cx="2617834" cy="1461624"/>
          </a:xfrm>
          <a:prstGeom prst="rect">
            <a:avLst/>
          </a:prstGeom>
        </p:spPr>
      </p:pic>
      <p:pic>
        <p:nvPicPr>
          <p:cNvPr id="33" name="Picture 32" descr="A picture containing icon&#10;&#10;Description automatically generated">
            <a:extLst>
              <a:ext uri="{FF2B5EF4-FFF2-40B4-BE49-F238E27FC236}">
                <a16:creationId xmlns:a16="http://schemas.microsoft.com/office/drawing/2014/main" id="{9D10B131-6541-7C43-B828-424E8C70B3D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631" b="90326" l="300" r="98300">
                        <a14:foregroundMark x1="16600" y1="1788" x2="23500" y2="6204"/>
                        <a14:foregroundMark x1="23500" y1="6204" x2="72500" y2="17350"/>
                        <a14:foregroundMark x1="72500" y1="17350" x2="94400" y2="35962"/>
                        <a14:foregroundMark x1="5000" y1="39327" x2="28000" y2="10831"/>
                        <a14:foregroundMark x1="28000" y1="10831" x2="49600" y2="6414"/>
                        <a14:foregroundMark x1="49600" y1="6414" x2="69400" y2="5678"/>
                        <a14:foregroundMark x1="69400" y1="5678" x2="81500" y2="6099"/>
                        <a14:foregroundMark x1="20900" y1="19243" x2="11200" y2="1577"/>
                        <a14:foregroundMark x1="83900" y1="2734" x2="83700" y2="31230"/>
                        <a14:foregroundMark x1="97600" y1="40694" x2="98300" y2="42482"/>
                        <a14:foregroundMark x1="82400" y1="21241" x2="90100" y2="946"/>
                        <a14:foregroundMark x1="90100" y1="946" x2="92500" y2="1367"/>
                        <a14:foregroundMark x1="52100" y1="1788" x2="6100" y2="1788"/>
                        <a14:foregroundMark x1="55500" y1="1788" x2="76800" y2="631"/>
                        <a14:foregroundMark x1="45600" y1="3891" x2="26900" y2="7045"/>
                        <a14:foregroundMark x1="26900" y1="7045" x2="20100" y2="10305"/>
                        <a14:foregroundMark x1="20100" y1="10305" x2="15300" y2="15563"/>
                        <a14:foregroundMark x1="15300" y1="15563" x2="13400" y2="23028"/>
                        <a14:foregroundMark x1="13400" y1="23028" x2="5600" y2="34595"/>
                        <a14:foregroundMark x1="5600" y1="34595" x2="5500" y2="41956"/>
                        <a14:foregroundMark x1="5500" y1="41956" x2="5700" y2="42061"/>
                        <a14:foregroundMark x1="2400" y1="41325" x2="4400" y2="33333"/>
                        <a14:foregroundMark x1="4400" y1="33333" x2="7200" y2="28917"/>
                        <a14:foregroundMark x1="10400" y1="7045" x2="12700" y2="22713"/>
                        <a14:foregroundMark x1="12700" y1="22713" x2="12700" y2="22818"/>
                        <a14:foregroundMark x1="20900" y1="16719" x2="38800" y2="21030"/>
                        <a14:foregroundMark x1="38800" y1="21030" x2="66800" y2="21872"/>
                        <a14:foregroundMark x1="66800" y1="21872" x2="77800" y2="20294"/>
                        <a14:foregroundMark x1="77800" y1="20294" x2="77900" y2="20294"/>
                        <a14:foregroundMark x1="69900" y1="16930" x2="60400" y2="13249"/>
                        <a14:foregroundMark x1="60400" y1="13249" x2="34600" y2="12198"/>
                        <a14:foregroundMark x1="34600" y1="12198" x2="28900" y2="13354"/>
                        <a14:foregroundMark x1="37200" y1="17350" x2="53600" y2="18297"/>
                        <a14:foregroundMark x1="48000" y1="9043" x2="58500" y2="11567"/>
                        <a14:foregroundMark x1="56400" y1="10200" x2="62000" y2="10620"/>
                        <a14:foregroundMark x1="68600" y1="9464" x2="80200" y2="17140"/>
                        <a14:foregroundMark x1="61700" y1="7886" x2="64800" y2="18297"/>
                        <a14:foregroundMark x1="52100" y1="19453" x2="65000" y2="17876"/>
                        <a14:foregroundMark x1="65600" y1="15352" x2="65800" y2="8307"/>
                        <a14:foregroundMark x1="65800" y1="8307" x2="63500" y2="9989"/>
                        <a14:foregroundMark x1="56200" y1="17140" x2="62400" y2="17140"/>
                        <a14:foregroundMark x1="88800" y1="47003" x2="87600" y2="82545"/>
                        <a14:foregroundMark x1="87600" y1="82545" x2="81000" y2="86856"/>
                        <a14:foregroundMark x1="81000" y1="86856" x2="16200" y2="87487"/>
                        <a14:foregroundMark x1="16200" y1="87487" x2="11500" y2="82755"/>
                        <a14:foregroundMark x1="11500" y1="82755" x2="9700" y2="51525"/>
                        <a14:foregroundMark x1="36200" y1="49527" x2="34300" y2="78444"/>
                        <a14:foregroundMark x1="34300" y1="78444" x2="37200" y2="84963"/>
                        <a14:foregroundMark x1="37200" y1="84963" x2="37200" y2="84963"/>
                        <a14:foregroundMark x1="10200" y1="88538" x2="10800" y2="82755"/>
                        <a14:foregroundMark x1="80700" y1="88328" x2="86500" y2="84963"/>
                        <a14:foregroundMark x1="86500" y1="84963" x2="89500" y2="69190"/>
                        <a14:foregroundMark x1="88600" y1="78233" x2="88400" y2="85279"/>
                        <a14:foregroundMark x1="88400" y1="85279" x2="83800" y2="90431"/>
                        <a14:foregroundMark x1="83800" y1="90431" x2="82200" y2="90431"/>
                        <a14:foregroundMark x1="29500" y1="86540" x2="25000" y2="72555"/>
                        <a14:foregroundMark x1="25000" y1="72555" x2="22200" y2="46372"/>
                        <a14:foregroundMark x1="33200" y1="65720" x2="29700" y2="58044"/>
                        <a14:foregroundMark x1="29700" y1="58044" x2="28700" y2="50789"/>
                        <a14:foregroundMark x1="28700" y1="50789" x2="29500" y2="43428"/>
                        <a14:foregroundMark x1="29500" y1="43428" x2="29500" y2="43428"/>
                        <a14:foregroundMark x1="67800" y1="65510" x2="64500" y2="57729"/>
                        <a14:foregroundMark x1="64500" y1="57729" x2="64500" y2="55100"/>
                        <a14:foregroundMark x1="66300" y1="56467" x2="66700" y2="45636"/>
                        <a14:foregroundMark x1="300" y1="41535" x2="300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042" y="4749086"/>
            <a:ext cx="1341248" cy="1275527"/>
          </a:xfrm>
          <a:prstGeom prst="rect">
            <a:avLst/>
          </a:prstGeom>
        </p:spPr>
      </p:pic>
      <p:pic>
        <p:nvPicPr>
          <p:cNvPr id="39" name="Image 31">
            <a:extLst>
              <a:ext uri="{FF2B5EF4-FFF2-40B4-BE49-F238E27FC236}">
                <a16:creationId xmlns:a16="http://schemas.microsoft.com/office/drawing/2014/main" id="{3EE93514-63B0-4872-A332-391A7CF9E732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187" y="1681519"/>
            <a:ext cx="1989540" cy="198954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74D2F722-DEFF-4BC0-B128-668F0A5D908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042" b="89965" l="3231" r="93692">
                        <a14:foregroundMark x1="6615" y1="74472" x2="40615" y2="86796"/>
                        <a14:foregroundMark x1="40615" y1="86796" x2="80615" y2="89261"/>
                        <a14:foregroundMark x1="80615" y1="89261" x2="88462" y2="85563"/>
                        <a14:foregroundMark x1="88462" y1="85563" x2="89692" y2="76585"/>
                        <a14:foregroundMark x1="89692" y1="76585" x2="66769" y2="70599"/>
                        <a14:foregroundMark x1="27692" y1="71303" x2="30462" y2="71303"/>
                        <a14:foregroundMark x1="6462" y1="70246" x2="6462" y2="70246"/>
                        <a14:foregroundMark x1="8000" y1="69894" x2="6923" y2="70423"/>
                        <a14:foregroundMark x1="3231" y1="78873" x2="3385" y2="80810"/>
                        <a14:foregroundMark x1="93846" y1="83979" x2="93846" y2="79577"/>
                        <a14:foregroundMark x1="48000" y1="20599" x2="52000" y2="22359"/>
                        <a14:foregroundMark x1="50154" y1="7042" x2="50154" y2="9331"/>
                        <a14:foregroundMark x1="46923" y1="24648" x2="47846" y2="25000"/>
                        <a14:foregroundMark x1="83385" y1="69366" x2="83692" y2="70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724" y="5249709"/>
            <a:ext cx="1981795" cy="17317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C4D1D9-48B7-3E4A-A289-ED0B28FF6736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52951" b="94543" l="51952" r="73574">
                        <a14:foregroundMark x1="56890" y1="54972" x2="60227" y2="55093"/>
                        <a14:foregroundMark x1="60227" y1="55093" x2="66767" y2="54568"/>
                        <a14:foregroundMark x1="66767" y1="54568" x2="62863" y2="52951"/>
                        <a14:foregroundMark x1="62863" y1="52951" x2="60127" y2="53678"/>
                        <a14:foregroundMark x1="71672" y1="63905" x2="73574" y2="64794"/>
                        <a14:foregroundMark x1="51952" y1="64794" x2="53287" y2="64147"/>
                        <a14:foregroundMark x1="56990" y1="93452" x2="65365" y2="94543"/>
                        <a14:foregroundMark x1="65365" y1="94543" x2="67968" y2="93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29" t="50087" r="25182" b="2288"/>
          <a:stretch/>
        </p:blipFill>
        <p:spPr>
          <a:xfrm rot="16200000">
            <a:off x="5704997" y="3337030"/>
            <a:ext cx="573990" cy="9535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3520B3B-935E-A447-B34D-93047F41E993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3557" b="47736" l="25826" r="45112">
                        <a14:foregroundMark x1="29363" y1="4527" x2="33700" y2="11681"/>
                        <a14:foregroundMark x1="33700" y1="11681" x2="37437" y2="11641"/>
                        <a14:foregroundMark x1="37437" y1="11641" x2="40307" y2="7680"/>
                        <a14:foregroundMark x1="40307" y1="7680" x2="39940" y2="3921"/>
                        <a14:foregroundMark x1="39940" y1="3921" x2="32733" y2="3597"/>
                        <a14:foregroundMark x1="32733" y1="3597" x2="29963" y2="4972"/>
                        <a14:foregroundMark x1="29963" y1="4972" x2="29963" y2="5053"/>
                        <a14:foregroundMark x1="44511" y1="16128" x2="45012" y2="16572"/>
                        <a14:foregroundMark x1="28929" y1="4972" x2="29429" y2="4244"/>
                        <a14:foregroundMark x1="41341" y1="4527" x2="41608" y2="4325"/>
                        <a14:foregroundMark x1="41074" y1="3597" x2="41608" y2="4325"/>
                        <a14:foregroundMark x1="45112" y1="16572" x2="44945" y2="15845"/>
                        <a14:foregroundMark x1="28829" y1="14470" x2="28495" y2="18957"/>
                        <a14:foregroundMark x1="26360" y1="15643" x2="25826" y2="16451"/>
                        <a14:foregroundMark x1="29363" y1="42441" x2="30163" y2="45837"/>
                        <a14:foregroundMark x1="30163" y1="45837" x2="33300" y2="46807"/>
                        <a14:foregroundMark x1="33300" y1="46807" x2="35969" y2="43088"/>
                        <a14:foregroundMark x1="35969" y1="43088" x2="38372" y2="46120"/>
                        <a14:foregroundMark x1="38372" y1="46120" x2="42543" y2="44220"/>
                        <a14:foregroundMark x1="30364" y1="47534" x2="30964" y2="47736"/>
                        <a14:foregroundMark x1="40574" y1="47736" x2="40574" y2="47211"/>
                        <a14:foregroundMark x1="41508" y1="4527" x2="41608" y2="4850"/>
                        <a14:foregroundMark x1="41842" y1="4850" x2="41508" y2="4527"/>
                        <a14:foregroundMark x1="41675" y1="4446" x2="41675" y2="4729"/>
                        <a14:foregroundMark x1="41775" y1="4325" x2="41775" y2="4972"/>
                        <a14:foregroundMark x1="41775" y1="4850" x2="41608" y2="4325"/>
                        <a14:foregroundMark x1="41175" y1="3921" x2="42109" y2="4972"/>
                        <a14:foregroundMark x1="41408" y1="3800" x2="42009" y2="5053"/>
                        <a14:foregroundMark x1="41675" y1="4648" x2="41942" y2="45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59" r="53471" b="50334"/>
          <a:stretch/>
        </p:blipFill>
        <p:spPr>
          <a:xfrm rot="16200000" flipH="1">
            <a:off x="4585757" y="3317292"/>
            <a:ext cx="543381" cy="10150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0041D76-968F-E042-A1DC-14A1E9823ABA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2466" b="47494" l="74041" r="97598">
                        <a14:foregroundMark x1="78946" y1="3961" x2="81648" y2="4042"/>
                        <a14:foregroundMark x1="81648" y1="4042" x2="84418" y2="3961"/>
                        <a14:foregroundMark x1="84418" y1="3961" x2="92025" y2="3961"/>
                        <a14:foregroundMark x1="97097" y1="16936" x2="96396" y2="15198"/>
                        <a14:foregroundMark x1="74074" y1="16572" x2="75142" y2="15400"/>
                        <a14:foregroundMark x1="80080" y1="25667" x2="80547" y2="35408"/>
                        <a14:foregroundMark x1="80547" y1="35408" x2="83317" y2="36742"/>
                        <a14:foregroundMark x1="83317" y1="36742" x2="85385" y2="36985"/>
                        <a14:foregroundMark x1="85319" y1="37389" x2="83717" y2="35732"/>
                        <a14:foregroundMark x1="78545" y1="44907" x2="83784" y2="47332"/>
                        <a14:foregroundMark x1="83784" y1="47332" x2="83784" y2="47332"/>
                        <a14:foregroundMark x1="83784" y1="47251" x2="83784" y2="47251"/>
                        <a14:foregroundMark x1="79112" y1="45109" x2="83450" y2="46968"/>
                        <a14:foregroundMark x1="83450" y1="46968" x2="83450" y2="46968"/>
                        <a14:foregroundMark x1="84518" y1="47534" x2="89756" y2="46564"/>
                        <a14:foregroundMark x1="89756" y1="46564" x2="89756" y2="46564"/>
                        <a14:foregroundMark x1="85319" y1="36500" x2="87187" y2="37187"/>
                        <a14:foregroundMark x1="86286" y1="21261" x2="84184" y2="21544"/>
                        <a14:foregroundMark x1="79813" y1="3557" x2="78612" y2="4244"/>
                        <a14:foregroundMark x1="82082" y1="3759" x2="84718" y2="2546"/>
                        <a14:foregroundMark x1="84718" y1="2546" x2="85719" y2="2466"/>
                        <a14:foregroundMark x1="97598" y1="16249" x2="97097" y2="15966"/>
                        <a14:foregroundMark x1="81348" y1="4527" x2="81615" y2="7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47" b="49487"/>
          <a:stretch/>
        </p:blipFill>
        <p:spPr>
          <a:xfrm rot="16200000">
            <a:off x="4771117" y="6026949"/>
            <a:ext cx="673735" cy="1039506"/>
          </a:xfrm>
          <a:prstGeom prst="rect">
            <a:avLst/>
          </a:prstGeom>
        </p:spPr>
      </p:pic>
      <p:pic>
        <p:nvPicPr>
          <p:cNvPr id="26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BF03F5BB-E065-49EC-9187-22996EBE87E1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2236" b="22684" l="53355" r="95048">
                        <a14:foregroundMark x1="55272" y1="9904" x2="53994" y2="20288"/>
                        <a14:foregroundMark x1="53994" y1="16613" x2="54153" y2="9425"/>
                        <a14:foregroundMark x1="53355" y1="11342" x2="53355" y2="11342"/>
                        <a14:foregroundMark x1="53355" y1="17891" x2="53355" y2="178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08" b="74473"/>
          <a:stretch/>
        </p:blipFill>
        <p:spPr>
          <a:xfrm>
            <a:off x="5179427" y="1299787"/>
            <a:ext cx="1186811" cy="620905"/>
          </a:xfrm>
          <a:prstGeom prst="rect">
            <a:avLst/>
          </a:prstGeom>
        </p:spPr>
      </p:pic>
      <p:pic>
        <p:nvPicPr>
          <p:cNvPr id="29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B48A6191-E6F3-445C-AC5E-69245BE9B0B9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52716" b="75240" l="3994" r="37061">
                        <a14:foregroundMark x1="17412" y1="60703" x2="19649" y2="66134"/>
                        <a14:foregroundMark x1="19649" y1="66134" x2="23802" y2="66294"/>
                        <a14:foregroundMark x1="23802" y1="66294" x2="26358" y2="65655"/>
                        <a14:foregroundMark x1="26358" y1="65655" x2="26837" y2="62780"/>
                        <a14:foregroundMark x1="26837" y1="62780" x2="23163" y2="61821"/>
                        <a14:foregroundMark x1="35942" y1="59585" x2="37061" y2="64696"/>
                        <a14:foregroundMark x1="37061" y1="64696" x2="36581" y2="69010"/>
                        <a14:foregroundMark x1="36422" y1="60224" x2="36422" y2="59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50000" r="58989" b="21935"/>
          <a:stretch/>
        </p:blipFill>
        <p:spPr>
          <a:xfrm rot="5400000">
            <a:off x="8149654" y="2665437"/>
            <a:ext cx="1170823" cy="80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73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42D232C3-EC27-4B47-B0D3-EC0757DB82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" y="12488"/>
            <a:ext cx="12191999" cy="6858000"/>
          </a:xfrm>
          <a:prstGeom prst="rect">
            <a:avLst/>
          </a:prstGeom>
        </p:spPr>
      </p:pic>
      <p:pic>
        <p:nvPicPr>
          <p:cNvPr id="1050" name="Picture 26" descr="C:\Users\g176973\Desktop\clipart148570390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8168" y="4050755"/>
            <a:ext cx="1128186" cy="1246456"/>
          </a:xfrm>
          <a:prstGeom prst="rect">
            <a:avLst/>
          </a:prstGeom>
          <a:noFill/>
        </p:spPr>
      </p:pic>
      <p:pic>
        <p:nvPicPr>
          <p:cNvPr id="1051" name="Picture 27" descr="C:\Users\g176973\Desktop\kisspng-triangle-graphic-design-area-house-5ab09de4454e26.228800891521524196283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52596" y="2348584"/>
            <a:ext cx="1482403" cy="1482403"/>
          </a:xfrm>
          <a:prstGeom prst="rect">
            <a:avLst/>
          </a:prstGeom>
          <a:noFill/>
        </p:spPr>
      </p:pic>
      <p:pic>
        <p:nvPicPr>
          <p:cNvPr id="39" name="Image 31">
            <a:extLst>
              <a:ext uri="{FF2B5EF4-FFF2-40B4-BE49-F238E27FC236}">
                <a16:creationId xmlns:a16="http://schemas.microsoft.com/office/drawing/2014/main" id="{3EE93514-63B0-4872-A332-391A7CF9E7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263" y="1682242"/>
            <a:ext cx="1989540" cy="1989540"/>
          </a:xfrm>
          <a:prstGeom prst="rect">
            <a:avLst/>
          </a:prstGeom>
        </p:spPr>
      </p:pic>
      <p:pic>
        <p:nvPicPr>
          <p:cNvPr id="1027" name="Picture 3" descr="C:\Users\g176973\Desktop\5a2a68eff1aed3.4025908015127288159899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352" y="1589053"/>
            <a:ext cx="2552627" cy="2071345"/>
          </a:xfrm>
          <a:prstGeom prst="rect">
            <a:avLst/>
          </a:prstGeom>
          <a:noFill/>
        </p:spPr>
      </p:pic>
      <p:pic>
        <p:nvPicPr>
          <p:cNvPr id="11" name="Picture 34" descr="C:\Users\g176973\Desktop\true.jpg">
            <a:extLst>
              <a:ext uri="{FF2B5EF4-FFF2-40B4-BE49-F238E27FC236}">
                <a16:creationId xmlns:a16="http://schemas.microsoft.com/office/drawing/2014/main" id="{BA15F376-B59F-254D-A7D7-F2E4246E4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67124" y="119829"/>
            <a:ext cx="1659295" cy="1868621"/>
          </a:xfrm>
          <a:prstGeom prst="rect">
            <a:avLst/>
          </a:prstGeom>
          <a:noFill/>
        </p:spPr>
      </p:pic>
      <p:pic>
        <p:nvPicPr>
          <p:cNvPr id="15" name="Picture 14" descr="A picture containing outdoor&#10;&#10;Description automatically generated">
            <a:extLst>
              <a:ext uri="{FF2B5EF4-FFF2-40B4-BE49-F238E27FC236}">
                <a16:creationId xmlns:a16="http://schemas.microsoft.com/office/drawing/2014/main" id="{3EFC50BD-2EF6-E444-9A26-BC49F94468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85"/>
            <a:ext cx="2173299" cy="20713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24BEDFD-DA36-A141-9A86-5A9DDDCA47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979" y="2608094"/>
            <a:ext cx="800678" cy="716396"/>
          </a:xfrm>
          <a:prstGeom prst="rect">
            <a:avLst/>
          </a:prstGeom>
        </p:spPr>
      </p:pic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9F742FBF-1023-8D41-84CF-CF928DF99EA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36" b="22684" l="53355" r="95048">
                        <a14:foregroundMark x1="55272" y1="9904" x2="53994" y2="20288"/>
                        <a14:foregroundMark x1="53994" y1="16613" x2="54153" y2="9425"/>
                        <a14:foregroundMark x1="53355" y1="11342" x2="53355" y2="11342"/>
                        <a14:foregroundMark x1="53355" y1="17891" x2="53355" y2="178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08" b="74473"/>
          <a:stretch/>
        </p:blipFill>
        <p:spPr>
          <a:xfrm>
            <a:off x="2498053" y="-99290"/>
            <a:ext cx="1410798" cy="73808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45744CF-CA56-3F41-A907-FA166E8D046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466" b="47494" l="74041" r="97598">
                        <a14:foregroundMark x1="78946" y1="3961" x2="81648" y2="4042"/>
                        <a14:foregroundMark x1="81648" y1="4042" x2="84418" y2="3961"/>
                        <a14:foregroundMark x1="84418" y1="3961" x2="92025" y2="3961"/>
                        <a14:foregroundMark x1="97097" y1="16936" x2="96396" y2="15198"/>
                        <a14:foregroundMark x1="74074" y1="16572" x2="75142" y2="15400"/>
                        <a14:foregroundMark x1="80080" y1="25667" x2="80547" y2="35408"/>
                        <a14:foregroundMark x1="80547" y1="35408" x2="83317" y2="36742"/>
                        <a14:foregroundMark x1="83317" y1="36742" x2="85385" y2="36985"/>
                        <a14:foregroundMark x1="85319" y1="37389" x2="83717" y2="35732"/>
                        <a14:foregroundMark x1="78545" y1="44907" x2="83784" y2="47332"/>
                        <a14:foregroundMark x1="83784" y1="47332" x2="83784" y2="47332"/>
                        <a14:foregroundMark x1="83784" y1="47251" x2="83784" y2="47251"/>
                        <a14:foregroundMark x1="79112" y1="45109" x2="83450" y2="46968"/>
                        <a14:foregroundMark x1="83450" y1="46968" x2="83450" y2="46968"/>
                        <a14:foregroundMark x1="84518" y1="47534" x2="89756" y2="46564"/>
                        <a14:foregroundMark x1="89756" y1="46564" x2="89756" y2="46564"/>
                        <a14:foregroundMark x1="85319" y1="36500" x2="87187" y2="37187"/>
                        <a14:foregroundMark x1="86286" y1="21261" x2="84184" y2="21544"/>
                        <a14:foregroundMark x1="79813" y1="3557" x2="78612" y2="4244"/>
                        <a14:foregroundMark x1="82082" y1="3759" x2="84718" y2="2546"/>
                        <a14:foregroundMark x1="84718" y1="2546" x2="85719" y2="2466"/>
                        <a14:foregroundMark x1="97598" y1="16249" x2="97097" y2="15966"/>
                        <a14:foregroundMark x1="81348" y1="4527" x2="81615" y2="7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47" b="49487"/>
          <a:stretch/>
        </p:blipFill>
        <p:spPr>
          <a:xfrm>
            <a:off x="7091185" y="1868526"/>
            <a:ext cx="564191" cy="870491"/>
          </a:xfrm>
          <a:prstGeom prst="rect">
            <a:avLst/>
          </a:prstGeom>
        </p:spPr>
      </p:pic>
      <p:pic>
        <p:nvPicPr>
          <p:cNvPr id="33" name="Espace réservé du contenu 4">
            <a:extLst>
              <a:ext uri="{FF2B5EF4-FFF2-40B4-BE49-F238E27FC236}">
                <a16:creationId xmlns:a16="http://schemas.microsoft.com/office/drawing/2014/main" id="{AA460E8F-A049-1447-B560-FB3E8CE6ECE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882" b="43937" l="3426" r="30833">
                        <a14:foregroundMark x1="18836" y1="43551" x2="19676" y2="43671"/>
                        <a14:backgroundMark x1="28374" y1="13137" x2="29154" y2="173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741" b="51181"/>
          <a:stretch/>
        </p:blipFill>
        <p:spPr>
          <a:xfrm>
            <a:off x="7371140" y="1740320"/>
            <a:ext cx="767588" cy="1093805"/>
          </a:xfrm>
          <a:prstGeom prst="rect">
            <a:avLst/>
          </a:prstGeom>
        </p:spPr>
      </p:pic>
      <p:pic>
        <p:nvPicPr>
          <p:cNvPr id="38" name="Image 11">
            <a:extLst>
              <a:ext uri="{FF2B5EF4-FFF2-40B4-BE49-F238E27FC236}">
                <a16:creationId xmlns:a16="http://schemas.microsoft.com/office/drawing/2014/main" id="{4F6C3096-11C9-EC43-8801-9C0F36E382A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788" b="45310" l="37717" r="628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79" t="3098" r="34040" b="50000"/>
          <a:stretch/>
        </p:blipFill>
        <p:spPr>
          <a:xfrm>
            <a:off x="7918389" y="1773414"/>
            <a:ext cx="709679" cy="106071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D2646D0-9A58-F542-BC28-E15546A728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645" y="2969757"/>
            <a:ext cx="800678" cy="716396"/>
          </a:xfrm>
          <a:prstGeom prst="rect">
            <a:avLst/>
          </a:prstGeom>
        </p:spPr>
      </p:pic>
      <p:pic>
        <p:nvPicPr>
          <p:cNvPr id="42" name="Picture 41" descr="A picture containing text&#10;&#10;Description automatically generated">
            <a:extLst>
              <a:ext uri="{FF2B5EF4-FFF2-40B4-BE49-F238E27FC236}">
                <a16:creationId xmlns:a16="http://schemas.microsoft.com/office/drawing/2014/main" id="{02FC6CFD-5EB1-B140-98BD-C759FA9C741B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0799" b="70607" l="48243" r="93450">
                        <a14:foregroundMark x1="48882" y1="55431" x2="48882" y2="69489"/>
                        <a14:foregroundMark x1="48243" y1="56709" x2="48243" y2="56709"/>
                        <a14:foregroundMark x1="48243" y1="57188" x2="48243" y2="57188"/>
                        <a14:foregroundMark x1="48243" y1="56390" x2="48243" y2="56390"/>
                        <a14:foregroundMark x1="48243" y1="56230" x2="48243" y2="56230"/>
                        <a14:foregroundMark x1="48243" y1="67732" x2="48243" y2="67732"/>
                        <a14:foregroundMark x1="48243" y1="67412" x2="48243" y2="67412"/>
                        <a14:foregroundMark x1="92652" y1="57348" x2="93610" y2="61502"/>
                        <a14:foregroundMark x1="51917" y1="56390" x2="55751" y2="65655"/>
                        <a14:foregroundMark x1="55431" y1="68371" x2="52556" y2="63738"/>
                        <a14:foregroundMark x1="59425" y1="67252" x2="58466" y2="66933"/>
                        <a14:foregroundMark x1="61502" y1="58147" x2="62460" y2="60224"/>
                        <a14:foregroundMark x1="85783" y1="70607" x2="85783" y2="70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067" t="48370" r="1770" b="26805"/>
          <a:stretch/>
        </p:blipFill>
        <p:spPr>
          <a:xfrm rot="5400000">
            <a:off x="6878612" y="4267822"/>
            <a:ext cx="1482402" cy="679435"/>
          </a:xfrm>
          <a:prstGeom prst="rect">
            <a:avLst/>
          </a:prstGeom>
        </p:spPr>
      </p:pic>
      <p:pic>
        <p:nvPicPr>
          <p:cNvPr id="46" name="Image 6">
            <a:extLst>
              <a:ext uri="{FF2B5EF4-FFF2-40B4-BE49-F238E27FC236}">
                <a16:creationId xmlns:a16="http://schemas.microsoft.com/office/drawing/2014/main" id="{9EC468CD-4F29-4F49-9570-DBEEDE51089C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3230" b="89682" l="38810" r="612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05" t="48673" r="35948" b="5761"/>
          <a:stretch/>
        </p:blipFill>
        <p:spPr>
          <a:xfrm rot="16200000">
            <a:off x="6727687" y="1101936"/>
            <a:ext cx="675538" cy="1097489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6F43711-701C-1747-A629-BC48E7D4AD9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09"/>
          <a:stretch/>
        </p:blipFill>
        <p:spPr>
          <a:xfrm>
            <a:off x="6564994" y="-12488"/>
            <a:ext cx="3128953" cy="1445399"/>
          </a:xfrm>
          <a:prstGeom prst="rect">
            <a:avLst/>
          </a:prstGeom>
        </p:spPr>
      </p:pic>
      <p:pic>
        <p:nvPicPr>
          <p:cNvPr id="53" name="Picture 52" descr="A picture containing chart&#10;&#10;Description automatically generated">
            <a:extLst>
              <a:ext uri="{FF2B5EF4-FFF2-40B4-BE49-F238E27FC236}">
                <a16:creationId xmlns:a16="http://schemas.microsoft.com/office/drawing/2014/main" id="{537DC493-130A-A84C-8B5E-1043988D5698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204" b="87222" l="10000" r="90000">
                        <a14:foregroundMark x1="38200" y1="9259" x2="39200" y2="26111"/>
                        <a14:foregroundMark x1="39200" y1="26111" x2="42400" y2="33889"/>
                        <a14:foregroundMark x1="42400" y1="33889" x2="53400" y2="20648"/>
                        <a14:foregroundMark x1="53400" y1="20648" x2="58000" y2="8796"/>
                        <a14:foregroundMark x1="53600" y1="7222" x2="41900" y2="6759"/>
                        <a14:foregroundMark x1="53300" y1="7037" x2="54600" y2="7222"/>
                        <a14:foregroundMark x1="54800" y1="7222" x2="53800" y2="7037"/>
                        <a14:foregroundMark x1="52800" y1="6296" x2="56000" y2="7222"/>
                        <a14:foregroundMark x1="46300" y1="77315" x2="41900" y2="85185"/>
                        <a14:foregroundMark x1="43300" y1="21204" x2="41600" y2="17870"/>
                        <a14:foregroundMark x1="37700" y1="87222" x2="45800" y2="86759"/>
                        <a14:foregroundMark x1="45800" y1="86759" x2="53800" y2="87222"/>
                        <a14:foregroundMark x1="34100" y1="22130" x2="34100" y2="22130"/>
                        <a14:foregroundMark x1="35300" y1="21944" x2="35300" y2="21944"/>
                        <a14:foregroundMark x1="59700" y1="21944" x2="59700" y2="21944"/>
                        <a14:foregroundMark x1="59700" y1="21944" x2="59700" y2="21944"/>
                        <a14:foregroundMark x1="59900" y1="22407" x2="59900" y2="22407"/>
                        <a14:foregroundMark x1="58500" y1="21204" x2="60400" y2="2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132"/>
          <a:stretch/>
        </p:blipFill>
        <p:spPr>
          <a:xfrm>
            <a:off x="11077815" y="1947939"/>
            <a:ext cx="1473690" cy="1414413"/>
          </a:xfrm>
          <a:prstGeom prst="rect">
            <a:avLst/>
          </a:prstGeom>
        </p:spPr>
      </p:pic>
      <p:pic>
        <p:nvPicPr>
          <p:cNvPr id="54" name="Image 6">
            <a:extLst>
              <a:ext uri="{FF2B5EF4-FFF2-40B4-BE49-F238E27FC236}">
                <a16:creationId xmlns:a16="http://schemas.microsoft.com/office/drawing/2014/main" id="{FFA9E275-2742-1A47-9490-A45A7230CE5B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3230" b="89682" l="38810" r="612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05" t="48673" r="35948" b="5761"/>
          <a:stretch/>
        </p:blipFill>
        <p:spPr>
          <a:xfrm>
            <a:off x="8801921" y="1313932"/>
            <a:ext cx="592397" cy="96241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5503420-FC21-3142-9AB8-BBFF56054667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52466" b="97171" l="25425" r="49316">
                        <a14:foregroundMark x1="47814" y1="64268" x2="48649" y2="66006"/>
                        <a14:foregroundMark x1="43877" y1="53274" x2="33066" y2="52506"/>
                        <a14:foregroundMark x1="33066" y1="52506" x2="31265" y2="53436"/>
                        <a14:foregroundMark x1="46013" y1="93331" x2="29229" y2="94341"/>
                        <a14:foregroundMark x1="29229" y1="94341" x2="29229" y2="94341"/>
                        <a14:foregroundMark x1="26960" y1="64632" x2="26026" y2="66653"/>
                        <a14:foregroundMark x1="39273" y1="96241" x2="36637" y2="96605"/>
                        <a14:foregroundMark x1="43577" y1="95877" x2="41675" y2="96524"/>
                        <a14:foregroundMark x1="40774" y1="96645" x2="40574" y2="96645"/>
                        <a14:foregroundMark x1="33667" y1="96524" x2="33667" y2="96524"/>
                        <a14:foregroundMark x1="32032" y1="95998" x2="33367" y2="96605"/>
                        <a14:foregroundMark x1="31265" y1="95877" x2="31632" y2="96160"/>
                        <a14:foregroundMark x1="35569" y1="96443" x2="33967" y2="96807"/>
                        <a14:foregroundMark x1="44411" y1="94584" x2="43744" y2="95998"/>
                        <a14:foregroundMark x1="44578" y1="95352" x2="40607" y2="96686"/>
                        <a14:foregroundMark x1="40607" y1="96686" x2="34668" y2="96888"/>
                        <a14:foregroundMark x1="41141" y1="96241" x2="36637" y2="96968"/>
                        <a14:foregroundMark x1="36637" y1="96968" x2="35435" y2="96888"/>
                        <a14:foregroundMark x1="41308" y1="96322" x2="44778" y2="95715"/>
                        <a14:foregroundMark x1="43710" y1="95796" x2="41408" y2="96605"/>
                        <a14:foregroundMark x1="41141" y1="96524" x2="37171" y2="97090"/>
                        <a14:foregroundMark x1="37171" y1="97090" x2="35402" y2="96968"/>
                        <a14:foregroundMark x1="41141" y1="96322" x2="38438" y2="97009"/>
                        <a14:foregroundMark x1="41175" y1="96524" x2="39506" y2="97009"/>
                        <a14:foregroundMark x1="39406" y1="96726" x2="35802" y2="97171"/>
                        <a14:foregroundMark x1="39106" y1="96968" x2="37971" y2="96888"/>
                        <a14:foregroundMark x1="49316" y1="64632" x2="49016" y2="64430"/>
                        <a14:foregroundMark x1="26660" y1="64268" x2="26260" y2="63905"/>
                        <a14:foregroundMark x1="26026" y1="64188" x2="25659" y2="64632"/>
                        <a14:foregroundMark x1="25425" y1="65724" x2="25459" y2="654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04" t="48933" r="49778" b="1"/>
          <a:stretch/>
        </p:blipFill>
        <p:spPr>
          <a:xfrm rot="5400000">
            <a:off x="160238" y="3428787"/>
            <a:ext cx="475937" cy="796413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9A01CFD4-5798-5E43-8561-B1C16422860E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7"/>
          <a:stretch/>
        </p:blipFill>
        <p:spPr>
          <a:xfrm>
            <a:off x="-119800" y="5348741"/>
            <a:ext cx="2613961" cy="152174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2174B79-B305-3E44-A517-7B47462C3C44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79"/>
          <a:stretch/>
        </p:blipFill>
        <p:spPr>
          <a:xfrm>
            <a:off x="2464115" y="5348741"/>
            <a:ext cx="2613961" cy="1556373"/>
          </a:xfrm>
          <a:prstGeom prst="rect">
            <a:avLst/>
          </a:prstGeom>
        </p:spPr>
      </p:pic>
      <p:pic>
        <p:nvPicPr>
          <p:cNvPr id="59" name="Picture 58" descr="A picture containing text&#10;&#10;Description automatically generated">
            <a:extLst>
              <a:ext uri="{FF2B5EF4-FFF2-40B4-BE49-F238E27FC236}">
                <a16:creationId xmlns:a16="http://schemas.microsoft.com/office/drawing/2014/main" id="{653D01D4-BBD0-6541-BF5F-2B194EE803A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472" y="4050755"/>
            <a:ext cx="2097471" cy="1395458"/>
          </a:xfrm>
          <a:prstGeom prst="rect">
            <a:avLst/>
          </a:prstGeom>
        </p:spPr>
      </p:pic>
      <p:pic>
        <p:nvPicPr>
          <p:cNvPr id="1026" name="Picture 2" descr="C:\Users\g176973\Desktop\kisspng-urban-park-vector-building-painted-green-trees-river-streetlights-5a6d1dc1720186.203368751517100481467.pn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9569453" y="5304023"/>
            <a:ext cx="3071523" cy="1537799"/>
          </a:xfrm>
          <a:prstGeom prst="rect">
            <a:avLst/>
          </a:prstGeom>
          <a:noFill/>
        </p:spPr>
      </p:pic>
      <p:pic>
        <p:nvPicPr>
          <p:cNvPr id="61" name="Picture 60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18E40C37-E86F-4C46-B4D7-9141D01E744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3518" b="97210" l="2684" r="97268">
                        <a14:foregroundMark x1="11509" y1="13182" x2="10058" y2="50465"/>
                        <a14:foregroundMark x1="10058" y1="50465" x2="13806" y2="61909"/>
                        <a14:foregroundMark x1="13806" y1="61909" x2="19221" y2="71169"/>
                        <a14:foregroundMark x1="19221" y1="71169" x2="26692" y2="76789"/>
                        <a14:foregroundMark x1="26692" y1="76789" x2="36146" y2="77315"/>
                        <a14:foregroundMark x1="36146" y1="77315" x2="67045" y2="67327"/>
                        <a14:foregroundMark x1="67045" y1="67327" x2="72316" y2="62151"/>
                        <a14:foregroundMark x1="72316" y1="62151" x2="74637" y2="56288"/>
                        <a14:foregroundMark x1="74637" y1="56288" x2="76886" y2="40477"/>
                        <a14:foregroundMark x1="76886" y1="40477" x2="72437" y2="27699"/>
                        <a14:foregroundMark x1="72437" y1="27699" x2="61605" y2="19490"/>
                        <a14:foregroundMark x1="61605" y1="19490" x2="24009" y2="22159"/>
                        <a14:foregroundMark x1="24009" y1="22159" x2="24009" y2="22159"/>
                        <a14:foregroundMark x1="14458" y1="9624" x2="80513" y2="16013"/>
                        <a14:foregroundMark x1="80513" y1="16013" x2="86654" y2="26405"/>
                        <a14:foregroundMark x1="86654" y1="26405" x2="87742" y2="59199"/>
                        <a14:foregroundMark x1="87742" y1="59199" x2="84163" y2="65427"/>
                        <a14:foregroundMark x1="84163" y1="65427" x2="92505" y2="80146"/>
                        <a14:foregroundMark x1="92505" y1="80146" x2="88612" y2="84351"/>
                        <a14:foregroundMark x1="88612" y1="84351" x2="8873" y2="89244"/>
                        <a14:foregroundMark x1="8873" y1="89244" x2="7834" y2="46219"/>
                        <a14:foregroundMark x1="7834" y1="46219" x2="11896" y2="43510"/>
                        <a14:foregroundMark x1="11896" y1="43510" x2="58946" y2="52608"/>
                        <a14:foregroundMark x1="58946" y1="52608" x2="69923" y2="46826"/>
                        <a14:foregroundMark x1="69923" y1="46826" x2="21809" y2="33401"/>
                        <a14:foregroundMark x1="21809" y1="33401" x2="17070" y2="24990"/>
                        <a14:foregroundMark x1="17070" y1="24990" x2="28337" y2="24424"/>
                        <a14:foregroundMark x1="28337" y1="24424" x2="61654" y2="30934"/>
                        <a14:foregroundMark x1="61654" y1="30934" x2="70793" y2="30813"/>
                        <a14:foregroundMark x1="70793" y1="30813" x2="71107" y2="31177"/>
                        <a14:foregroundMark x1="9091" y1="16417" x2="7326" y2="41852"/>
                        <a14:foregroundMark x1="7326" y1="41852" x2="6625" y2="89042"/>
                        <a14:foregroundMark x1="6625" y1="89042" x2="7689" y2="93934"/>
                        <a14:foregroundMark x1="7979" y1="92721" x2="17456" y2="94096"/>
                        <a14:foregroundMark x1="17456" y1="94096" x2="23453" y2="93934"/>
                        <a14:foregroundMark x1="23453" y1="93934" x2="35590" y2="93934"/>
                        <a14:foregroundMark x1="35590" y1="93934" x2="47679" y2="93328"/>
                        <a14:foregroundMark x1="47679" y1="93328" x2="53288" y2="93328"/>
                        <a14:foregroundMark x1="53288" y1="93328" x2="90909" y2="91225"/>
                        <a14:foregroundMark x1="90909" y1="91225" x2="92602" y2="81844"/>
                        <a14:foregroundMark x1="92602" y1="81844" x2="93351" y2="24505"/>
                        <a14:foregroundMark x1="14749" y1="6996" x2="47606" y2="8694"/>
                        <a14:foregroundMark x1="47606" y1="8694" x2="59574" y2="6996"/>
                        <a14:foregroundMark x1="59574" y1="6996" x2="80464" y2="8330"/>
                        <a14:foregroundMark x1="80464" y1="8330" x2="87669" y2="21998"/>
                        <a14:foregroundMark x1="87669" y1="21998" x2="87693" y2="21998"/>
                        <a14:foregroundMark x1="94753" y1="27901" x2="97340" y2="32875"/>
                        <a14:foregroundMark x1="30029" y1="13789" x2="28288" y2="20542"/>
                        <a14:foregroundMark x1="28288" y1="20542" x2="28288" y2="21391"/>
                        <a14:foregroundMark x1="18810" y1="30368" x2="12693" y2="28670"/>
                        <a14:foregroundMark x1="12693" y1="28670" x2="12693" y2="28670"/>
                        <a14:foregroundMark x1="3989" y1="28387" x2="2684" y2="33482"/>
                        <a14:foregroundMark x1="33003" y1="15649" x2="31891" y2="26203"/>
                        <a14:foregroundMark x1="22437" y1="30085" x2="52853" y2="31460"/>
                        <a14:foregroundMark x1="52756" y1="31177" x2="48017" y2="29317"/>
                        <a14:foregroundMark x1="48017" y1="29317" x2="48017" y2="29317"/>
                        <a14:foregroundMark x1="47292" y1="15973" x2="61920" y2="17509"/>
                        <a14:foregroundMark x1="73888" y1="17226" x2="78796" y2="25596"/>
                        <a14:foregroundMark x1="78796" y1="25596" x2="78796" y2="25596"/>
                        <a14:foregroundMark x1="19004" y1="3558" x2="20962" y2="5135"/>
                        <a14:foregroundMark x1="73694" y1="96442" x2="82229" y2="95431"/>
                        <a14:foregroundMark x1="82229" y1="95431" x2="83897" y2="96725"/>
                        <a14:foregroundMark x1="63419" y1="97210" x2="64628" y2="96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228" y="418232"/>
            <a:ext cx="1958096" cy="1170821"/>
          </a:xfrm>
          <a:prstGeom prst="rect">
            <a:avLst/>
          </a:prstGeom>
        </p:spPr>
      </p:pic>
      <p:pic>
        <p:nvPicPr>
          <p:cNvPr id="62" name="Image 8">
            <a:extLst>
              <a:ext uri="{FF2B5EF4-FFF2-40B4-BE49-F238E27FC236}">
                <a16:creationId xmlns:a16="http://schemas.microsoft.com/office/drawing/2014/main" id="{16E3DA13-3A7D-F34C-A9EB-5196A3DA0BBD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784" y="5271130"/>
            <a:ext cx="2780690" cy="1608715"/>
          </a:xfrm>
          <a:prstGeom prst="rect">
            <a:avLst/>
          </a:prstGeom>
        </p:spPr>
      </p:pic>
      <p:pic>
        <p:nvPicPr>
          <p:cNvPr id="63" name="Image 55">
            <a:extLst>
              <a:ext uri="{FF2B5EF4-FFF2-40B4-BE49-F238E27FC236}">
                <a16:creationId xmlns:a16="http://schemas.microsoft.com/office/drawing/2014/main" id="{B2BD4322-5F7D-1241-B876-ED61C248BA08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2090" b="97015" l="667" r="97333">
                        <a14:foregroundMark x1="9000" y1="91940" x2="13333" y2="94328"/>
                        <a14:foregroundMark x1="13333" y1="94328" x2="30167" y2="95522"/>
                        <a14:foregroundMark x1="30167" y1="95522" x2="27167" y2="90149"/>
                        <a14:foregroundMark x1="27167" y1="90149" x2="50667" y2="92239"/>
                        <a14:foregroundMark x1="50667" y1="92239" x2="55333" y2="85970"/>
                        <a14:foregroundMark x1="55333" y1="85970" x2="56000" y2="77313"/>
                        <a14:foregroundMark x1="56000" y1="77313" x2="51000" y2="87463"/>
                        <a14:foregroundMark x1="51000" y1="87463" x2="54333" y2="93731"/>
                        <a14:foregroundMark x1="54333" y1="93731" x2="71500" y2="95224"/>
                        <a14:foregroundMark x1="71500" y1="95224" x2="84667" y2="94328"/>
                        <a14:foregroundMark x1="84667" y1="94328" x2="94667" y2="94328"/>
                        <a14:foregroundMark x1="94667" y1="94328" x2="92667" y2="87164"/>
                        <a14:foregroundMark x1="92667" y1="87164" x2="91667" y2="60896"/>
                        <a14:foregroundMark x1="47500" y1="71045" x2="52833" y2="66567"/>
                        <a14:foregroundMark x1="52833" y1="66567" x2="57833" y2="68657"/>
                        <a14:foregroundMark x1="57833" y1="68657" x2="58500" y2="77313"/>
                        <a14:foregroundMark x1="58500" y1="77313" x2="58333" y2="78507"/>
                        <a14:foregroundMark x1="53167" y1="10448" x2="51667" y2="2388"/>
                        <a14:foregroundMark x1="51667" y1="2388" x2="51833" y2="2090"/>
                        <a14:foregroundMark x1="48500" y1="67463" x2="46167" y2="84179"/>
                        <a14:foregroundMark x1="46167" y1="84179" x2="50667" y2="81493"/>
                        <a14:foregroundMark x1="50667" y1="81493" x2="55000" y2="84776"/>
                        <a14:foregroundMark x1="55000" y1="84776" x2="58000" y2="79104"/>
                        <a14:foregroundMark x1="58000" y1="79104" x2="59000" y2="71045"/>
                        <a14:foregroundMark x1="59000" y1="71045" x2="59833" y2="85373"/>
                        <a14:foregroundMark x1="80667" y1="92239" x2="81000" y2="91940"/>
                        <a14:foregroundMark x1="27667" y1="95522" x2="47667" y2="96119"/>
                        <a14:foregroundMark x1="5167" y1="92239" x2="1000" y2="96418"/>
                        <a14:foregroundMark x1="1000" y1="96418" x2="833" y2="96716"/>
                        <a14:foregroundMark x1="97333" y1="97015" x2="96333" y2="92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518" y="3887117"/>
            <a:ext cx="2617834" cy="1461624"/>
          </a:xfrm>
          <a:prstGeom prst="rect">
            <a:avLst/>
          </a:prstGeom>
        </p:spPr>
      </p:pic>
      <p:pic>
        <p:nvPicPr>
          <p:cNvPr id="64" name="Picture 63" descr="A picture containing icon&#10;&#10;Description automatically generated">
            <a:extLst>
              <a:ext uri="{FF2B5EF4-FFF2-40B4-BE49-F238E27FC236}">
                <a16:creationId xmlns:a16="http://schemas.microsoft.com/office/drawing/2014/main" id="{E1DBF341-B25A-2840-93F5-0E048B4EC55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631" b="90326" l="300" r="98300">
                        <a14:foregroundMark x1="16600" y1="1788" x2="23500" y2="6204"/>
                        <a14:foregroundMark x1="23500" y1="6204" x2="72500" y2="17350"/>
                        <a14:foregroundMark x1="72500" y1="17350" x2="94400" y2="35962"/>
                        <a14:foregroundMark x1="5000" y1="39327" x2="28000" y2="10831"/>
                        <a14:foregroundMark x1="28000" y1="10831" x2="49600" y2="6414"/>
                        <a14:foregroundMark x1="49600" y1="6414" x2="69400" y2="5678"/>
                        <a14:foregroundMark x1="69400" y1="5678" x2="81500" y2="6099"/>
                        <a14:foregroundMark x1="20900" y1="19243" x2="11200" y2="1577"/>
                        <a14:foregroundMark x1="83900" y1="2734" x2="83700" y2="31230"/>
                        <a14:foregroundMark x1="97600" y1="40694" x2="98300" y2="42482"/>
                        <a14:foregroundMark x1="82400" y1="21241" x2="90100" y2="946"/>
                        <a14:foregroundMark x1="90100" y1="946" x2="92500" y2="1367"/>
                        <a14:foregroundMark x1="52100" y1="1788" x2="6100" y2="1788"/>
                        <a14:foregroundMark x1="55500" y1="1788" x2="76800" y2="631"/>
                        <a14:foregroundMark x1="45600" y1="3891" x2="26900" y2="7045"/>
                        <a14:foregroundMark x1="26900" y1="7045" x2="20100" y2="10305"/>
                        <a14:foregroundMark x1="20100" y1="10305" x2="15300" y2="15563"/>
                        <a14:foregroundMark x1="15300" y1="15563" x2="13400" y2="23028"/>
                        <a14:foregroundMark x1="13400" y1="23028" x2="5600" y2="34595"/>
                        <a14:foregroundMark x1="5600" y1="34595" x2="5500" y2="41956"/>
                        <a14:foregroundMark x1="5500" y1="41956" x2="5700" y2="42061"/>
                        <a14:foregroundMark x1="2400" y1="41325" x2="4400" y2="33333"/>
                        <a14:foregroundMark x1="4400" y1="33333" x2="7200" y2="28917"/>
                        <a14:foregroundMark x1="10400" y1="7045" x2="12700" y2="22713"/>
                        <a14:foregroundMark x1="12700" y1="22713" x2="12700" y2="22818"/>
                        <a14:foregroundMark x1="20900" y1="16719" x2="38800" y2="21030"/>
                        <a14:foregroundMark x1="38800" y1="21030" x2="66800" y2="21872"/>
                        <a14:foregroundMark x1="66800" y1="21872" x2="77800" y2="20294"/>
                        <a14:foregroundMark x1="77800" y1="20294" x2="77900" y2="20294"/>
                        <a14:foregroundMark x1="69900" y1="16930" x2="60400" y2="13249"/>
                        <a14:foregroundMark x1="60400" y1="13249" x2="34600" y2="12198"/>
                        <a14:foregroundMark x1="34600" y1="12198" x2="28900" y2="13354"/>
                        <a14:foregroundMark x1="37200" y1="17350" x2="53600" y2="18297"/>
                        <a14:foregroundMark x1="48000" y1="9043" x2="58500" y2="11567"/>
                        <a14:foregroundMark x1="56400" y1="10200" x2="62000" y2="10620"/>
                        <a14:foregroundMark x1="68600" y1="9464" x2="80200" y2="17140"/>
                        <a14:foregroundMark x1="61700" y1="7886" x2="64800" y2="18297"/>
                        <a14:foregroundMark x1="52100" y1="19453" x2="65000" y2="17876"/>
                        <a14:foregroundMark x1="65600" y1="15352" x2="65800" y2="8307"/>
                        <a14:foregroundMark x1="65800" y1="8307" x2="63500" y2="9989"/>
                        <a14:foregroundMark x1="56200" y1="17140" x2="62400" y2="17140"/>
                        <a14:foregroundMark x1="88800" y1="47003" x2="87600" y2="82545"/>
                        <a14:foregroundMark x1="87600" y1="82545" x2="81000" y2="86856"/>
                        <a14:foregroundMark x1="81000" y1="86856" x2="16200" y2="87487"/>
                        <a14:foregroundMark x1="16200" y1="87487" x2="11500" y2="82755"/>
                        <a14:foregroundMark x1="11500" y1="82755" x2="9700" y2="51525"/>
                        <a14:foregroundMark x1="36200" y1="49527" x2="34300" y2="78444"/>
                        <a14:foregroundMark x1="34300" y1="78444" x2="37200" y2="84963"/>
                        <a14:foregroundMark x1="37200" y1="84963" x2="37200" y2="84963"/>
                        <a14:foregroundMark x1="10200" y1="88538" x2="10800" y2="82755"/>
                        <a14:foregroundMark x1="80700" y1="88328" x2="86500" y2="84963"/>
                        <a14:foregroundMark x1="86500" y1="84963" x2="89500" y2="69190"/>
                        <a14:foregroundMark x1="88600" y1="78233" x2="88400" y2="85279"/>
                        <a14:foregroundMark x1="88400" y1="85279" x2="83800" y2="90431"/>
                        <a14:foregroundMark x1="83800" y1="90431" x2="82200" y2="90431"/>
                        <a14:foregroundMark x1="29500" y1="86540" x2="25000" y2="72555"/>
                        <a14:foregroundMark x1="25000" y1="72555" x2="22200" y2="46372"/>
                        <a14:foregroundMark x1="33200" y1="65720" x2="29700" y2="58044"/>
                        <a14:foregroundMark x1="29700" y1="58044" x2="28700" y2="50789"/>
                        <a14:foregroundMark x1="28700" y1="50789" x2="29500" y2="43428"/>
                        <a14:foregroundMark x1="29500" y1="43428" x2="29500" y2="43428"/>
                        <a14:foregroundMark x1="67800" y1="65510" x2="64500" y2="57729"/>
                        <a14:foregroundMark x1="64500" y1="57729" x2="64500" y2="55100"/>
                        <a14:foregroundMark x1="66300" y1="56467" x2="66700" y2="45636"/>
                        <a14:foregroundMark x1="300" y1="41535" x2="300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891" y="4033175"/>
            <a:ext cx="1118541" cy="1063732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D898A077-93E6-4F02-8BA0-925CB9F1422A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7042" b="89965" l="3231" r="93692">
                        <a14:foregroundMark x1="6615" y1="74472" x2="40615" y2="86796"/>
                        <a14:foregroundMark x1="40615" y1="86796" x2="80615" y2="89261"/>
                        <a14:foregroundMark x1="80615" y1="89261" x2="88462" y2="85563"/>
                        <a14:foregroundMark x1="88462" y1="85563" x2="89692" y2="76585"/>
                        <a14:foregroundMark x1="89692" y1="76585" x2="66769" y2="70599"/>
                        <a14:foregroundMark x1="27692" y1="71303" x2="30462" y2="71303"/>
                        <a14:foregroundMark x1="6462" y1="70246" x2="6462" y2="70246"/>
                        <a14:foregroundMark x1="8000" y1="69894" x2="6923" y2="70423"/>
                        <a14:foregroundMark x1="3231" y1="78873" x2="3385" y2="80810"/>
                        <a14:foregroundMark x1="93846" y1="83979" x2="93846" y2="79577"/>
                        <a14:foregroundMark x1="48000" y1="20599" x2="52000" y2="22359"/>
                        <a14:foregroundMark x1="50154" y1="7042" x2="50154" y2="9331"/>
                        <a14:foregroundMark x1="46923" y1="24648" x2="47846" y2="25000"/>
                        <a14:foregroundMark x1="83385" y1="69366" x2="83692" y2="70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081" y="3931230"/>
            <a:ext cx="1361170" cy="118945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25A5AAC-7FBD-5F4E-9B7C-4C4A32F3E4FD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52951" b="94543" l="51952" r="73574">
                        <a14:foregroundMark x1="56890" y1="54972" x2="60227" y2="55093"/>
                        <a14:foregroundMark x1="60227" y1="55093" x2="66767" y2="54568"/>
                        <a14:foregroundMark x1="66767" y1="54568" x2="62863" y2="52951"/>
                        <a14:foregroundMark x1="62863" y1="52951" x2="60127" y2="53678"/>
                        <a14:foregroundMark x1="71672" y1="63905" x2="73574" y2="64794"/>
                        <a14:foregroundMark x1="51952" y1="64794" x2="53287" y2="64147"/>
                        <a14:foregroundMark x1="56990" y1="93452" x2="65365" y2="94543"/>
                        <a14:foregroundMark x1="65365" y1="94543" x2="67968" y2="93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29" t="50087" r="25182" b="2288"/>
          <a:stretch/>
        </p:blipFill>
        <p:spPr>
          <a:xfrm>
            <a:off x="6559917" y="1881062"/>
            <a:ext cx="523986" cy="87049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21114E9-3C21-4B38-83CF-D90E1753068B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52" b="45472" l="68546" r="96505">
                        <a14:backgroundMark x1="89322" y1="16557" x2="89262" y2="185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51" b="49476"/>
          <a:stretch/>
        </p:blipFill>
        <p:spPr>
          <a:xfrm>
            <a:off x="9200578" y="1227876"/>
            <a:ext cx="781893" cy="1130337"/>
          </a:xfrm>
          <a:prstGeom prst="rect">
            <a:avLst/>
          </a:prstGeom>
        </p:spPr>
      </p:pic>
      <p:pic>
        <p:nvPicPr>
          <p:cNvPr id="35" name="Image 34" descr="Une image contenant texte, arrêt, signe, extérieur&#10;&#10;Description générée automatiquement">
            <a:extLst>
              <a:ext uri="{FF2B5EF4-FFF2-40B4-BE49-F238E27FC236}">
                <a16:creationId xmlns:a16="http://schemas.microsoft.com/office/drawing/2014/main" id="{E77C585A-5139-4F97-92E1-5746570761E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10000" b="90000" l="10000" r="90000">
                        <a14:foregroundMark x1="31923" y1="79667" x2="19615" y2="66333"/>
                        <a14:foregroundMark x1="19615" y1="66333" x2="15769" y2="52333"/>
                        <a14:foregroundMark x1="16154" y1="66000" x2="12692" y2="49333"/>
                        <a14:foregroundMark x1="12692" y1="49333" x2="14615" y2="34000"/>
                        <a14:foregroundMark x1="18077" y1="31667" x2="35769" y2="17333"/>
                        <a14:foregroundMark x1="38462" y1="16667" x2="59231" y2="16333"/>
                        <a14:foregroundMark x1="59231" y1="16333" x2="65769" y2="17000"/>
                        <a14:foregroundMark x1="65385" y1="15667" x2="73462" y2="22667"/>
                        <a14:foregroundMark x1="37308" y1="15667" x2="35385" y2="16000"/>
                        <a14:foregroundMark x1="15769" y1="33000" x2="16538" y2="33000"/>
                        <a14:foregroundMark x1="16538" y1="33000" x2="31538" y2="22000"/>
                        <a14:foregroundMark x1="31538" y1="22000" x2="33077" y2="20000"/>
                        <a14:foregroundMark x1="31923" y1="19667" x2="29231" y2="22000"/>
                        <a14:foregroundMark x1="26923" y1="23000" x2="25000" y2="25000"/>
                        <a14:foregroundMark x1="20769" y1="27667" x2="18077" y2="30667"/>
                        <a14:foregroundMark x1="24615" y1="23667" x2="22308" y2="26333"/>
                        <a14:foregroundMark x1="31154" y1="19333" x2="28462" y2="21667"/>
                        <a14:foregroundMark x1="33846" y1="17000" x2="31154" y2="19333"/>
                        <a14:foregroundMark x1="33462" y1="16333" x2="32308" y2="17000"/>
                        <a14:foregroundMark x1="35385" y1="15333" x2="35769" y2="15333"/>
                        <a14:foregroundMark x1="26923" y1="22000" x2="25385" y2="23667"/>
                        <a14:foregroundMark x1="11923" y1="37333" x2="11923" y2="40000"/>
                        <a14:foregroundMark x1="11923" y1="35333" x2="11923" y2="35333"/>
                        <a14:foregroundMark x1="28462" y1="20333" x2="31538" y2="20000"/>
                        <a14:foregroundMark x1="31154" y1="18333" x2="31154" y2="18333"/>
                        <a14:foregroundMark x1="34615" y1="15000" x2="34615" y2="1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290" y="1755145"/>
            <a:ext cx="580641" cy="66997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1528FD2-4728-3F4B-B55B-A72AEABC1FCE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3557" b="47736" l="25826" r="45112">
                        <a14:foregroundMark x1="29363" y1="4527" x2="33700" y2="11681"/>
                        <a14:foregroundMark x1="33700" y1="11681" x2="37437" y2="11641"/>
                        <a14:foregroundMark x1="37437" y1="11641" x2="40307" y2="7680"/>
                        <a14:foregroundMark x1="40307" y1="7680" x2="39940" y2="3921"/>
                        <a14:foregroundMark x1="39940" y1="3921" x2="32733" y2="3597"/>
                        <a14:foregroundMark x1="32733" y1="3597" x2="29963" y2="4972"/>
                        <a14:foregroundMark x1="29963" y1="4972" x2="29963" y2="5053"/>
                        <a14:foregroundMark x1="44511" y1="16128" x2="45012" y2="16572"/>
                        <a14:foregroundMark x1="28929" y1="4972" x2="29429" y2="4244"/>
                        <a14:foregroundMark x1="41341" y1="4527" x2="41608" y2="4325"/>
                        <a14:foregroundMark x1="41074" y1="3597" x2="41608" y2="4325"/>
                        <a14:foregroundMark x1="45112" y1="16572" x2="44945" y2="15845"/>
                        <a14:foregroundMark x1="28829" y1="14470" x2="28495" y2="18957"/>
                        <a14:foregroundMark x1="26360" y1="15643" x2="25826" y2="16451"/>
                        <a14:foregroundMark x1="29363" y1="42441" x2="30163" y2="45837"/>
                        <a14:foregroundMark x1="30163" y1="45837" x2="33300" y2="46807"/>
                        <a14:foregroundMark x1="33300" y1="46807" x2="35969" y2="43088"/>
                        <a14:foregroundMark x1="35969" y1="43088" x2="38372" y2="46120"/>
                        <a14:foregroundMark x1="38372" y1="46120" x2="42543" y2="44220"/>
                        <a14:foregroundMark x1="30364" y1="47534" x2="30964" y2="47736"/>
                        <a14:foregroundMark x1="40574" y1="47736" x2="40574" y2="47211"/>
                        <a14:foregroundMark x1="41508" y1="4527" x2="41608" y2="4850"/>
                        <a14:foregroundMark x1="41842" y1="4850" x2="41508" y2="4527"/>
                        <a14:foregroundMark x1="41675" y1="4446" x2="41675" y2="4729"/>
                        <a14:foregroundMark x1="41775" y1="4325" x2="41775" y2="4972"/>
                        <a14:foregroundMark x1="41775" y1="4850" x2="41608" y2="4325"/>
                        <a14:foregroundMark x1="41175" y1="3921" x2="42109" y2="4972"/>
                        <a14:foregroundMark x1="41408" y1="3800" x2="42009" y2="5053"/>
                        <a14:foregroundMark x1="41675" y1="4648" x2="41942" y2="45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59" r="53471" b="50334"/>
          <a:stretch/>
        </p:blipFill>
        <p:spPr>
          <a:xfrm rot="16200000" flipH="1">
            <a:off x="7723741" y="1199060"/>
            <a:ext cx="493043" cy="921030"/>
          </a:xfrm>
          <a:prstGeom prst="rect">
            <a:avLst/>
          </a:prstGeom>
        </p:spPr>
      </p:pic>
      <p:pic>
        <p:nvPicPr>
          <p:cNvPr id="36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A673623B-439C-4437-AD33-F8434D889441}"/>
              </a:ext>
            </a:extLst>
          </p:cNvPr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52716" b="75240" l="3994" r="37061">
                        <a14:foregroundMark x1="17412" y1="60703" x2="19649" y2="66134"/>
                        <a14:foregroundMark x1="19649" y1="66134" x2="23802" y2="66294"/>
                        <a14:foregroundMark x1="23802" y1="66294" x2="26358" y2="65655"/>
                        <a14:foregroundMark x1="26358" y1="65655" x2="26837" y2="62780"/>
                        <a14:foregroundMark x1="26837" y1="62780" x2="23163" y2="61821"/>
                        <a14:foregroundMark x1="35942" y1="59585" x2="37061" y2="64696"/>
                        <a14:foregroundMark x1="37061" y1="64696" x2="36581" y2="69010"/>
                        <a14:foregroundMark x1="36422" y1="60224" x2="36422" y2="59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50000" r="58989" b="21935"/>
          <a:stretch/>
        </p:blipFill>
        <p:spPr>
          <a:xfrm>
            <a:off x="6392606" y="2966292"/>
            <a:ext cx="1170823" cy="801215"/>
          </a:xfrm>
          <a:prstGeom prst="rect">
            <a:avLst/>
          </a:prstGeom>
        </p:spPr>
      </p:pic>
      <p:pic>
        <p:nvPicPr>
          <p:cNvPr id="37" name="Image 36" descr="Une image contenant texte, arrêt, signe, extérieur&#10;&#10;Description générée automatiquement">
            <a:extLst>
              <a:ext uri="{FF2B5EF4-FFF2-40B4-BE49-F238E27FC236}">
                <a16:creationId xmlns:a16="http://schemas.microsoft.com/office/drawing/2014/main" id="{39B171AF-5BFD-4358-B9F9-940E84F28B1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10000" b="90000" l="10000" r="90000">
                        <a14:foregroundMark x1="31923" y1="79667" x2="19615" y2="66333"/>
                        <a14:foregroundMark x1="19615" y1="66333" x2="15769" y2="52333"/>
                        <a14:foregroundMark x1="16154" y1="66000" x2="12692" y2="49333"/>
                        <a14:foregroundMark x1="12692" y1="49333" x2="14615" y2="34000"/>
                        <a14:foregroundMark x1="18077" y1="31667" x2="35769" y2="17333"/>
                        <a14:foregroundMark x1="38462" y1="16667" x2="59231" y2="16333"/>
                        <a14:foregroundMark x1="59231" y1="16333" x2="65769" y2="17000"/>
                        <a14:foregroundMark x1="65385" y1="15667" x2="73462" y2="22667"/>
                        <a14:foregroundMark x1="37308" y1="15667" x2="35385" y2="16000"/>
                        <a14:foregroundMark x1="15769" y1="33000" x2="16538" y2="33000"/>
                        <a14:foregroundMark x1="16538" y1="33000" x2="31538" y2="22000"/>
                        <a14:foregroundMark x1="31538" y1="22000" x2="33077" y2="20000"/>
                        <a14:foregroundMark x1="31923" y1="19667" x2="29231" y2="22000"/>
                        <a14:foregroundMark x1="26923" y1="23000" x2="25000" y2="25000"/>
                        <a14:foregroundMark x1="20769" y1="27667" x2="18077" y2="30667"/>
                        <a14:foregroundMark x1="24615" y1="23667" x2="22308" y2="26333"/>
                        <a14:foregroundMark x1="31154" y1="19333" x2="28462" y2="21667"/>
                        <a14:foregroundMark x1="33846" y1="17000" x2="31154" y2="19333"/>
                        <a14:foregroundMark x1="33462" y1="16333" x2="32308" y2="17000"/>
                        <a14:foregroundMark x1="35385" y1="15333" x2="35769" y2="15333"/>
                        <a14:foregroundMark x1="26923" y1="22000" x2="25385" y2="23667"/>
                        <a14:foregroundMark x1="11923" y1="37333" x2="11923" y2="40000"/>
                        <a14:foregroundMark x1="11923" y1="35333" x2="11923" y2="35333"/>
                        <a14:foregroundMark x1="28462" y1="20333" x2="31538" y2="20000"/>
                        <a14:foregroundMark x1="31154" y1="18333" x2="31154" y2="18333"/>
                        <a14:foregroundMark x1="34615" y1="15000" x2="34615" y2="1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334" y="3895071"/>
            <a:ext cx="580641" cy="66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78405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9382</TotalTime>
  <Words>309</Words>
  <Application>Microsoft Office PowerPoint</Application>
  <PresentationFormat>Grand écran</PresentationFormat>
  <Paragraphs>61</Paragraphs>
  <Slides>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Thème Office</vt:lpstr>
      <vt:lpstr>Indiquer la route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Idrîs de Vos</dc:creator>
  <cp:lastModifiedBy>Idrîs de Vos</cp:lastModifiedBy>
  <cp:revision>85</cp:revision>
  <dcterms:created xsi:type="dcterms:W3CDTF">2018-10-16T16:11:10Z</dcterms:created>
  <dcterms:modified xsi:type="dcterms:W3CDTF">2022-05-28T10:20:01Z</dcterms:modified>
</cp:coreProperties>
</file>