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20" r:id="rId1"/>
  </p:sldMasterIdLst>
  <p:sldIdLst>
    <p:sldId id="256" r:id="rId2"/>
    <p:sldId id="258" r:id="rId3"/>
    <p:sldId id="260" r:id="rId4"/>
    <p:sldId id="261" r:id="rId5"/>
  </p:sldIdLst>
  <p:sldSz cx="12192000" cy="6858000"/>
  <p:notesSz cx="6858000" cy="9144000"/>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EE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63"/>
    <p:restoredTop sz="94620"/>
  </p:normalViewPr>
  <p:slideViewPr>
    <p:cSldViewPr snapToGrid="0">
      <p:cViewPr varScale="1">
        <p:scale>
          <a:sx n="92" d="100"/>
          <a:sy n="92" d="100"/>
        </p:scale>
        <p:origin x="90"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drîs de Vos" userId="c2e7075756a5bba1" providerId="LiveId" clId="{AFA10E61-9428-498A-9D70-1C945FD0058D}"/>
    <pc:docChg chg="modSld">
      <pc:chgData name="Idrîs de Vos" userId="c2e7075756a5bba1" providerId="LiveId" clId="{AFA10E61-9428-498A-9D70-1C945FD0058D}" dt="2022-01-08T10:52:37.657" v="34" actId="1076"/>
      <pc:docMkLst>
        <pc:docMk/>
      </pc:docMkLst>
      <pc:sldChg chg="modSp mod">
        <pc:chgData name="Idrîs de Vos" userId="c2e7075756a5bba1" providerId="LiveId" clId="{AFA10E61-9428-498A-9D70-1C945FD0058D}" dt="2022-01-08T10:33:40.939" v="18" actId="1076"/>
        <pc:sldMkLst>
          <pc:docMk/>
          <pc:sldMk cId="4267918815" sldId="260"/>
        </pc:sldMkLst>
        <pc:picChg chg="mod">
          <ac:chgData name="Idrîs de Vos" userId="c2e7075756a5bba1" providerId="LiveId" clId="{AFA10E61-9428-498A-9D70-1C945FD0058D}" dt="2022-01-08T10:31:39.898" v="17" actId="1076"/>
          <ac:picMkLst>
            <pc:docMk/>
            <pc:sldMk cId="4267918815" sldId="260"/>
            <ac:picMk id="12" creationId="{8EB6B844-4ED0-074F-AC3D-F2A5AD955775}"/>
          </ac:picMkLst>
        </pc:picChg>
        <pc:picChg chg="mod">
          <ac:chgData name="Idrîs de Vos" userId="c2e7075756a5bba1" providerId="LiveId" clId="{AFA10E61-9428-498A-9D70-1C945FD0058D}" dt="2022-01-08T10:25:38.826" v="14" actId="1076"/>
          <ac:picMkLst>
            <pc:docMk/>
            <pc:sldMk cId="4267918815" sldId="260"/>
            <ac:picMk id="16" creationId="{C83B23ED-7B60-4A24-ADCB-C8F7102C1787}"/>
          </ac:picMkLst>
        </pc:picChg>
        <pc:picChg chg="mod">
          <ac:chgData name="Idrîs de Vos" userId="c2e7075756a5bba1" providerId="LiveId" clId="{AFA10E61-9428-498A-9D70-1C945FD0058D}" dt="2022-01-08T10:33:40.939" v="18" actId="1076"/>
          <ac:picMkLst>
            <pc:docMk/>
            <pc:sldMk cId="4267918815" sldId="260"/>
            <ac:picMk id="20" creationId="{5BDE393B-F7D4-F54F-9452-B4327297DB98}"/>
          </ac:picMkLst>
        </pc:picChg>
        <pc:picChg chg="mod">
          <ac:chgData name="Idrîs de Vos" userId="c2e7075756a5bba1" providerId="LiveId" clId="{AFA10E61-9428-498A-9D70-1C945FD0058D}" dt="2022-01-08T10:21:01.868" v="11" actId="1076"/>
          <ac:picMkLst>
            <pc:docMk/>
            <pc:sldMk cId="4267918815" sldId="260"/>
            <ac:picMk id="30" creationId="{D57B2641-DE87-4256-92A4-DE65BBD49E65}"/>
          </ac:picMkLst>
        </pc:picChg>
        <pc:picChg chg="mod">
          <ac:chgData name="Idrîs de Vos" userId="c2e7075756a5bba1" providerId="LiveId" clId="{AFA10E61-9428-498A-9D70-1C945FD0058D}" dt="2022-01-08T10:21:53.851" v="12" actId="1076"/>
          <ac:picMkLst>
            <pc:docMk/>
            <pc:sldMk cId="4267918815" sldId="260"/>
            <ac:picMk id="38" creationId="{4F55EE51-66A3-4627-996F-E7E63C0E4E6F}"/>
          </ac:picMkLst>
        </pc:picChg>
        <pc:picChg chg="mod">
          <ac:chgData name="Idrîs de Vos" userId="c2e7075756a5bba1" providerId="LiveId" clId="{AFA10E61-9428-498A-9D70-1C945FD0058D}" dt="2022-01-08T10:25:21.458" v="13" actId="1076"/>
          <ac:picMkLst>
            <pc:docMk/>
            <pc:sldMk cId="4267918815" sldId="260"/>
            <ac:picMk id="44" creationId="{D13679C2-A600-4B08-9BC3-C99E1472491B}"/>
          </ac:picMkLst>
        </pc:picChg>
      </pc:sldChg>
      <pc:sldChg chg="modSp mod">
        <pc:chgData name="Idrîs de Vos" userId="c2e7075756a5bba1" providerId="LiveId" clId="{AFA10E61-9428-498A-9D70-1C945FD0058D}" dt="2022-01-08T10:52:37.657" v="34" actId="1076"/>
        <pc:sldMkLst>
          <pc:docMk/>
          <pc:sldMk cId="3173666303" sldId="261"/>
        </pc:sldMkLst>
        <pc:spChg chg="mod">
          <ac:chgData name="Idrîs de Vos" userId="c2e7075756a5bba1" providerId="LiveId" clId="{AFA10E61-9428-498A-9D70-1C945FD0058D}" dt="2022-01-07T10:18:43.395" v="3" actId="1076"/>
          <ac:spMkLst>
            <pc:docMk/>
            <pc:sldMk cId="3173666303" sldId="261"/>
            <ac:spMk id="10" creationId="{115B25E5-3FAA-444D-9958-6240EF1C08E2}"/>
          </ac:spMkLst>
        </pc:spChg>
        <pc:picChg chg="mod">
          <ac:chgData name="Idrîs de Vos" userId="c2e7075756a5bba1" providerId="LiveId" clId="{AFA10E61-9428-498A-9D70-1C945FD0058D}" dt="2022-01-08T10:39:42.746" v="26" actId="1076"/>
          <ac:picMkLst>
            <pc:docMk/>
            <pc:sldMk cId="3173666303" sldId="261"/>
            <ac:picMk id="14" creationId="{96A0497B-448B-284C-82ED-B20B588A0883}"/>
          </ac:picMkLst>
        </pc:picChg>
        <pc:picChg chg="mod">
          <ac:chgData name="Idrîs de Vos" userId="c2e7075756a5bba1" providerId="LiveId" clId="{AFA10E61-9428-498A-9D70-1C945FD0058D}" dt="2022-01-08T10:36:22.458" v="23" actId="1076"/>
          <ac:picMkLst>
            <pc:docMk/>
            <pc:sldMk cId="3173666303" sldId="261"/>
            <ac:picMk id="16" creationId="{EF1EABCD-3F74-B54C-8A5E-09F1B47C9691}"/>
          </ac:picMkLst>
        </pc:picChg>
        <pc:picChg chg="mod">
          <ac:chgData name="Idrîs de Vos" userId="c2e7075756a5bba1" providerId="LiveId" clId="{AFA10E61-9428-498A-9D70-1C945FD0058D}" dt="2022-01-08T10:43:40.650" v="28" actId="1076"/>
          <ac:picMkLst>
            <pc:docMk/>
            <pc:sldMk cId="3173666303" sldId="261"/>
            <ac:picMk id="17" creationId="{20F1DF4E-5C93-4610-AF95-1A4DC8E3FC6D}"/>
          </ac:picMkLst>
        </pc:picChg>
        <pc:picChg chg="mod">
          <ac:chgData name="Idrîs de Vos" userId="c2e7075756a5bba1" providerId="LiveId" clId="{AFA10E61-9428-498A-9D70-1C945FD0058D}" dt="2022-01-08T10:52:37.657" v="34" actId="1076"/>
          <ac:picMkLst>
            <pc:docMk/>
            <pc:sldMk cId="3173666303" sldId="261"/>
            <ac:picMk id="18" creationId="{BACB50C9-6ED6-0748-BE42-146F4D5C3FDC}"/>
          </ac:picMkLst>
        </pc:picChg>
        <pc:picChg chg="mod">
          <ac:chgData name="Idrîs de Vos" userId="c2e7075756a5bba1" providerId="LiveId" clId="{AFA10E61-9428-498A-9D70-1C945FD0058D}" dt="2022-01-08T10:36:26.625" v="24" actId="1076"/>
          <ac:picMkLst>
            <pc:docMk/>
            <pc:sldMk cId="3173666303" sldId="261"/>
            <ac:picMk id="20" creationId="{837AB932-E1C6-1C4D-A099-1896ACD4DF2A}"/>
          </ac:picMkLst>
        </pc:picChg>
        <pc:picChg chg="mod">
          <ac:chgData name="Idrîs de Vos" userId="c2e7075756a5bba1" providerId="LiveId" clId="{AFA10E61-9428-498A-9D70-1C945FD0058D}" dt="2022-01-08T10:35:28.890" v="19" actId="1076"/>
          <ac:picMkLst>
            <pc:docMk/>
            <pc:sldMk cId="3173666303" sldId="261"/>
            <ac:picMk id="28" creationId="{0E9D87FB-C57C-C342-8AED-9BA6895BC186}"/>
          </ac:picMkLst>
        </pc:picChg>
        <pc:picChg chg="mod">
          <ac:chgData name="Idrîs de Vos" userId="c2e7075756a5bba1" providerId="LiveId" clId="{AFA10E61-9428-498A-9D70-1C945FD0058D}" dt="2022-01-08T10:51:16.378" v="30" actId="1076"/>
          <ac:picMkLst>
            <pc:docMk/>
            <pc:sldMk cId="3173666303" sldId="261"/>
            <ac:picMk id="39" creationId="{A5680E81-5115-8341-863A-4DB8D4DFDB04}"/>
          </ac:picMkLst>
        </pc:picChg>
      </pc:sldChg>
    </pc:docChg>
  </pc:docChgLst>
  <pc:docChgLst>
    <pc:chgData name="Idrîs de Vos" userId="c2e7075756a5bba1" providerId="LiveId" clId="{BAFAF93B-3B41-44AA-AD29-940D18EC9A22}"/>
    <pc:docChg chg="custSel modSld">
      <pc:chgData name="Idrîs de Vos" userId="c2e7075756a5bba1" providerId="LiveId" clId="{BAFAF93B-3B41-44AA-AD29-940D18EC9A22}" dt="2020-10-29T07:42:17.556" v="180" actId="1038"/>
      <pc:docMkLst>
        <pc:docMk/>
      </pc:docMkLst>
      <pc:sldChg chg="addSp modSp mod">
        <pc:chgData name="Idrîs de Vos" userId="c2e7075756a5bba1" providerId="LiveId" clId="{BAFAF93B-3B41-44AA-AD29-940D18EC9A22}" dt="2020-10-29T07:41:06.749" v="162" actId="1076"/>
        <pc:sldMkLst>
          <pc:docMk/>
          <pc:sldMk cId="493425666" sldId="256"/>
        </pc:sldMkLst>
        <pc:spChg chg="mod">
          <ac:chgData name="Idrîs de Vos" userId="c2e7075756a5bba1" providerId="LiveId" clId="{BAFAF93B-3B41-44AA-AD29-940D18EC9A22}" dt="2020-10-29T07:40:03.764" v="151" actId="2711"/>
          <ac:spMkLst>
            <pc:docMk/>
            <pc:sldMk cId="493425666" sldId="256"/>
            <ac:spMk id="3" creationId="{E746AEC4-03CB-2445-BA27-E2CC59A9B9B9}"/>
          </ac:spMkLst>
        </pc:spChg>
        <pc:spChg chg="mod">
          <ac:chgData name="Idrîs de Vos" userId="c2e7075756a5bba1" providerId="LiveId" clId="{BAFAF93B-3B41-44AA-AD29-940D18EC9A22}" dt="2020-10-29T07:34:21.787" v="7" actId="1076"/>
          <ac:spMkLst>
            <pc:docMk/>
            <pc:sldMk cId="493425666" sldId="256"/>
            <ac:spMk id="4" creationId="{36202034-17C1-9541-A90F-BA07B0CAE85B}"/>
          </ac:spMkLst>
        </pc:spChg>
        <pc:picChg chg="add mod">
          <ac:chgData name="Idrîs de Vos" userId="c2e7075756a5bba1" providerId="LiveId" clId="{BAFAF93B-3B41-44AA-AD29-940D18EC9A22}" dt="2020-10-29T07:41:06.749" v="162" actId="1076"/>
          <ac:picMkLst>
            <pc:docMk/>
            <pc:sldMk cId="493425666" sldId="256"/>
            <ac:picMk id="6" creationId="{3115D2B7-7BF0-4A8C-830A-3FC398E88088}"/>
          </ac:picMkLst>
        </pc:picChg>
      </pc:sldChg>
      <pc:sldChg chg="addSp modSp mod">
        <pc:chgData name="Idrîs de Vos" userId="c2e7075756a5bba1" providerId="LiveId" clId="{BAFAF93B-3B41-44AA-AD29-940D18EC9A22}" dt="2020-10-29T07:41:26.575" v="165" actId="1038"/>
        <pc:sldMkLst>
          <pc:docMk/>
          <pc:sldMk cId="289412279" sldId="258"/>
        </pc:sldMkLst>
        <pc:spChg chg="mod">
          <ac:chgData name="Idrîs de Vos" userId="c2e7075756a5bba1" providerId="LiveId" clId="{BAFAF93B-3B41-44AA-AD29-940D18EC9A22}" dt="2020-10-29T07:34:45.543" v="9" actId="1076"/>
          <ac:spMkLst>
            <pc:docMk/>
            <pc:sldMk cId="289412279" sldId="258"/>
            <ac:spMk id="5" creationId="{5AB25AB7-E84D-4B89-BE98-75715A073873}"/>
          </ac:spMkLst>
        </pc:spChg>
        <pc:graphicFrameChg chg="mod modGraphic">
          <ac:chgData name="Idrîs de Vos" userId="c2e7075756a5bba1" providerId="LiveId" clId="{BAFAF93B-3B41-44AA-AD29-940D18EC9A22}" dt="2020-10-29T07:35:25.114" v="14" actId="1076"/>
          <ac:graphicFrameMkLst>
            <pc:docMk/>
            <pc:sldMk cId="289412279" sldId="258"/>
            <ac:graphicFrameMk id="4" creationId="{7AAF504B-7A2A-40E9-B361-17DDF28CC569}"/>
          </ac:graphicFrameMkLst>
        </pc:graphicFrameChg>
        <pc:picChg chg="add mod">
          <ac:chgData name="Idrîs de Vos" userId="c2e7075756a5bba1" providerId="LiveId" clId="{BAFAF93B-3B41-44AA-AD29-940D18EC9A22}" dt="2020-10-29T07:41:26.575" v="165" actId="1038"/>
          <ac:picMkLst>
            <pc:docMk/>
            <pc:sldMk cId="289412279" sldId="258"/>
            <ac:picMk id="2" creationId="{7450322A-D9F0-4D2E-A1C2-907BDDB83CFE}"/>
          </ac:picMkLst>
        </pc:picChg>
      </pc:sldChg>
      <pc:sldChg chg="addSp modSp mod">
        <pc:chgData name="Idrîs de Vos" userId="c2e7075756a5bba1" providerId="LiveId" clId="{BAFAF93B-3B41-44AA-AD29-940D18EC9A22}" dt="2020-10-29T07:42:17.556" v="180" actId="1038"/>
        <pc:sldMkLst>
          <pc:docMk/>
          <pc:sldMk cId="4267918815" sldId="260"/>
        </pc:sldMkLst>
        <pc:picChg chg="add mod">
          <ac:chgData name="Idrîs de Vos" userId="c2e7075756a5bba1" providerId="LiveId" clId="{BAFAF93B-3B41-44AA-AD29-940D18EC9A22}" dt="2020-10-29T07:42:17.556" v="180" actId="1038"/>
          <ac:picMkLst>
            <pc:docMk/>
            <pc:sldMk cId="4267918815" sldId="260"/>
            <ac:picMk id="2" creationId="{7E646A15-7133-4049-BEF7-20A231D1B1C9}"/>
          </ac:picMkLst>
        </pc:picChg>
      </pc:sldChg>
      <pc:sldChg chg="addSp modSp mod">
        <pc:chgData name="Idrîs de Vos" userId="c2e7075756a5bba1" providerId="LiveId" clId="{BAFAF93B-3B41-44AA-AD29-940D18EC9A22}" dt="2020-10-29T07:41:56.472" v="176" actId="1037"/>
        <pc:sldMkLst>
          <pc:docMk/>
          <pc:sldMk cId="3173666303" sldId="261"/>
        </pc:sldMkLst>
        <pc:picChg chg="add mod">
          <ac:chgData name="Idrîs de Vos" userId="c2e7075756a5bba1" providerId="LiveId" clId="{BAFAF93B-3B41-44AA-AD29-940D18EC9A22}" dt="2020-10-29T07:41:56.472" v="176" actId="1037"/>
          <ac:picMkLst>
            <pc:docMk/>
            <pc:sldMk cId="3173666303" sldId="261"/>
            <ac:picMk id="3" creationId="{C0B2BF7D-1652-4AB7-A447-8227AB50336C}"/>
          </ac:picMkLst>
        </pc:picChg>
      </pc:sldChg>
    </pc:docChg>
  </pc:docChgLst>
  <pc:docChgLst>
    <pc:chgData name="Idrîs de Vos" userId="c2e7075756a5bba1" providerId="LiveId" clId="{B9C73439-A733-4D8B-A40F-86AEB50240FF}"/>
    <pc:docChg chg="custSel modSld">
      <pc:chgData name="Idrîs de Vos" userId="c2e7075756a5bba1" providerId="LiveId" clId="{B9C73439-A733-4D8B-A40F-86AEB50240FF}" dt="2021-04-09T18:41:25.409" v="242" actId="1076"/>
      <pc:docMkLst>
        <pc:docMk/>
      </pc:docMkLst>
      <pc:sldChg chg="modSp mod">
        <pc:chgData name="Idrîs de Vos" userId="c2e7075756a5bba1" providerId="LiveId" clId="{B9C73439-A733-4D8B-A40F-86AEB50240FF}" dt="2021-04-09T15:13:35.406" v="68" actId="20577"/>
        <pc:sldMkLst>
          <pc:docMk/>
          <pc:sldMk cId="493425666" sldId="256"/>
        </pc:sldMkLst>
        <pc:spChg chg="mod">
          <ac:chgData name="Idrîs de Vos" userId="c2e7075756a5bba1" providerId="LiveId" clId="{B9C73439-A733-4D8B-A40F-86AEB50240FF}" dt="2021-04-09T15:13:35.406" v="68" actId="20577"/>
          <ac:spMkLst>
            <pc:docMk/>
            <pc:sldMk cId="493425666" sldId="256"/>
            <ac:spMk id="3" creationId="{E746AEC4-03CB-2445-BA27-E2CC59A9B9B9}"/>
          </ac:spMkLst>
        </pc:spChg>
      </pc:sldChg>
      <pc:sldChg chg="modSp mod">
        <pc:chgData name="Idrîs de Vos" userId="c2e7075756a5bba1" providerId="LiveId" clId="{B9C73439-A733-4D8B-A40F-86AEB50240FF}" dt="2021-04-09T18:32:14.187" v="206" actId="1076"/>
        <pc:sldMkLst>
          <pc:docMk/>
          <pc:sldMk cId="4267918815" sldId="260"/>
        </pc:sldMkLst>
        <pc:picChg chg="mod">
          <ac:chgData name="Idrîs de Vos" userId="c2e7075756a5bba1" providerId="LiveId" clId="{B9C73439-A733-4D8B-A40F-86AEB50240FF}" dt="2021-04-09T18:26:41.538" v="193" actId="1076"/>
          <ac:picMkLst>
            <pc:docMk/>
            <pc:sldMk cId="4267918815" sldId="260"/>
            <ac:picMk id="8" creationId="{2E774E5B-B2FD-460E-99BA-C0DECE453C65}"/>
          </ac:picMkLst>
        </pc:picChg>
        <pc:picChg chg="mod">
          <ac:chgData name="Idrîs de Vos" userId="c2e7075756a5bba1" providerId="LiveId" clId="{B9C73439-A733-4D8B-A40F-86AEB50240FF}" dt="2021-04-09T16:41:21.075" v="91" actId="1076"/>
          <ac:picMkLst>
            <pc:docMk/>
            <pc:sldMk cId="4267918815" sldId="260"/>
            <ac:picMk id="10" creationId="{6E42BCF7-09F0-1245-8455-81A684A3B9CE}"/>
          </ac:picMkLst>
        </pc:picChg>
        <pc:picChg chg="mod">
          <ac:chgData name="Idrîs de Vos" userId="c2e7075756a5bba1" providerId="LiveId" clId="{B9C73439-A733-4D8B-A40F-86AEB50240FF}" dt="2021-04-09T16:43:49.323" v="99" actId="1076"/>
          <ac:picMkLst>
            <pc:docMk/>
            <pc:sldMk cId="4267918815" sldId="260"/>
            <ac:picMk id="11" creationId="{EE8D63D0-B657-A448-B913-1575B7760BB8}"/>
          </ac:picMkLst>
        </pc:picChg>
        <pc:picChg chg="mod">
          <ac:chgData name="Idrîs de Vos" userId="c2e7075756a5bba1" providerId="LiveId" clId="{B9C73439-A733-4D8B-A40F-86AEB50240FF}" dt="2021-04-09T17:41:21.029" v="170" actId="1076"/>
          <ac:picMkLst>
            <pc:docMk/>
            <pc:sldMk cId="4267918815" sldId="260"/>
            <ac:picMk id="13" creationId="{6C41D38E-C009-A64D-BC3D-FD53D8C9C119}"/>
          </ac:picMkLst>
        </pc:picChg>
        <pc:picChg chg="mod">
          <ac:chgData name="Idrîs de Vos" userId="c2e7075756a5bba1" providerId="LiveId" clId="{B9C73439-A733-4D8B-A40F-86AEB50240FF}" dt="2021-04-09T18:31:08.051" v="204" actId="1076"/>
          <ac:picMkLst>
            <pc:docMk/>
            <pc:sldMk cId="4267918815" sldId="260"/>
            <ac:picMk id="16" creationId="{C83B23ED-7B60-4A24-ADCB-C8F7102C1787}"/>
          </ac:picMkLst>
        </pc:picChg>
        <pc:picChg chg="mod">
          <ac:chgData name="Idrîs de Vos" userId="c2e7075756a5bba1" providerId="LiveId" clId="{B9C73439-A733-4D8B-A40F-86AEB50240FF}" dt="2021-04-09T18:23:48.075" v="190" actId="1076"/>
          <ac:picMkLst>
            <pc:docMk/>
            <pc:sldMk cId="4267918815" sldId="260"/>
            <ac:picMk id="17" creationId="{3BDE97AE-D8CD-9A4C-B808-C9EB9C3F35BF}"/>
          </ac:picMkLst>
        </pc:picChg>
        <pc:picChg chg="mod">
          <ac:chgData name="Idrîs de Vos" userId="c2e7075756a5bba1" providerId="LiveId" clId="{B9C73439-A733-4D8B-A40F-86AEB50240FF}" dt="2021-04-09T18:29:18.787" v="198" actId="1076"/>
          <ac:picMkLst>
            <pc:docMk/>
            <pc:sldMk cId="4267918815" sldId="260"/>
            <ac:picMk id="18" creationId="{6BE38E2F-EAFF-5946-BEAE-CC21967948AF}"/>
          </ac:picMkLst>
        </pc:picChg>
        <pc:picChg chg="mod ord">
          <ac:chgData name="Idrîs de Vos" userId="c2e7075756a5bba1" providerId="LiveId" clId="{B9C73439-A733-4D8B-A40F-86AEB50240FF}" dt="2021-04-09T18:22:41.383" v="174" actId="1076"/>
          <ac:picMkLst>
            <pc:docMk/>
            <pc:sldMk cId="4267918815" sldId="260"/>
            <ac:picMk id="19" creationId="{8F56208E-8880-594D-B0F0-4F09800FFA2B}"/>
          </ac:picMkLst>
        </pc:picChg>
        <pc:picChg chg="mod">
          <ac:chgData name="Idrîs de Vos" userId="c2e7075756a5bba1" providerId="LiveId" clId="{B9C73439-A733-4D8B-A40F-86AEB50240FF}" dt="2021-04-09T18:32:14.187" v="206" actId="1076"/>
          <ac:picMkLst>
            <pc:docMk/>
            <pc:sldMk cId="4267918815" sldId="260"/>
            <ac:picMk id="20" creationId="{5BDE393B-F7D4-F54F-9452-B4327297DB98}"/>
          </ac:picMkLst>
        </pc:picChg>
        <pc:picChg chg="mod">
          <ac:chgData name="Idrîs de Vos" userId="c2e7075756a5bba1" providerId="LiveId" clId="{B9C73439-A733-4D8B-A40F-86AEB50240FF}" dt="2021-04-09T18:28:38.027" v="196" actId="1076"/>
          <ac:picMkLst>
            <pc:docMk/>
            <pc:sldMk cId="4267918815" sldId="260"/>
            <ac:picMk id="22" creationId="{5D1CC281-C6B3-401F-9DA8-90B0B78A6EB3}"/>
          </ac:picMkLst>
        </pc:picChg>
        <pc:picChg chg="mod">
          <ac:chgData name="Idrîs de Vos" userId="c2e7075756a5bba1" providerId="LiveId" clId="{B9C73439-A733-4D8B-A40F-86AEB50240FF}" dt="2021-04-09T18:28:58.395" v="197" actId="1076"/>
          <ac:picMkLst>
            <pc:docMk/>
            <pc:sldMk cId="4267918815" sldId="260"/>
            <ac:picMk id="26" creationId="{73AA2BC4-975B-4AB4-90A1-C4A7A71EFBE9}"/>
          </ac:picMkLst>
        </pc:picChg>
        <pc:picChg chg="mod">
          <ac:chgData name="Idrîs de Vos" userId="c2e7075756a5bba1" providerId="LiveId" clId="{B9C73439-A733-4D8B-A40F-86AEB50240FF}" dt="2021-04-09T18:23:20.450" v="188" actId="1076"/>
          <ac:picMkLst>
            <pc:docMk/>
            <pc:sldMk cId="4267918815" sldId="260"/>
            <ac:picMk id="30" creationId="{D57B2641-DE87-4256-92A4-DE65BBD49E65}"/>
          </ac:picMkLst>
        </pc:picChg>
        <pc:picChg chg="mod">
          <ac:chgData name="Idrîs de Vos" userId="c2e7075756a5bba1" providerId="LiveId" clId="{B9C73439-A733-4D8B-A40F-86AEB50240FF}" dt="2021-04-09T15:37:51.723" v="86" actId="14100"/>
          <ac:picMkLst>
            <pc:docMk/>
            <pc:sldMk cId="4267918815" sldId="260"/>
            <ac:picMk id="31" creationId="{EF3AE000-7300-4273-AF02-F58F975908D5}"/>
          </ac:picMkLst>
        </pc:picChg>
        <pc:picChg chg="mod">
          <ac:chgData name="Idrîs de Vos" userId="c2e7075756a5bba1" providerId="LiveId" clId="{B9C73439-A733-4D8B-A40F-86AEB50240FF}" dt="2021-04-09T18:23:13.386" v="185" actId="1076"/>
          <ac:picMkLst>
            <pc:docMk/>
            <pc:sldMk cId="4267918815" sldId="260"/>
            <ac:picMk id="32" creationId="{5D77B305-4D1A-4DB1-B84C-2DBA1A434762}"/>
          </ac:picMkLst>
        </pc:picChg>
        <pc:picChg chg="mod">
          <ac:chgData name="Idrîs de Vos" userId="c2e7075756a5bba1" providerId="LiveId" clId="{B9C73439-A733-4D8B-A40F-86AEB50240FF}" dt="2021-04-09T15:37:46.620" v="85" actId="1076"/>
          <ac:picMkLst>
            <pc:docMk/>
            <pc:sldMk cId="4267918815" sldId="260"/>
            <ac:picMk id="33" creationId="{7977D962-933E-47A8-B762-2E3A4ED17A15}"/>
          </ac:picMkLst>
        </pc:picChg>
        <pc:picChg chg="mod">
          <ac:chgData name="Idrîs de Vos" userId="c2e7075756a5bba1" providerId="LiveId" clId="{B9C73439-A733-4D8B-A40F-86AEB50240FF}" dt="2021-04-09T18:24:21.370" v="191" actId="1076"/>
          <ac:picMkLst>
            <pc:docMk/>
            <pc:sldMk cId="4267918815" sldId="260"/>
            <ac:picMk id="34" creationId="{13B918B2-F30E-4E26-964A-7533F3BF5123}"/>
          </ac:picMkLst>
        </pc:picChg>
        <pc:picChg chg="mod">
          <ac:chgData name="Idrîs de Vos" userId="c2e7075756a5bba1" providerId="LiveId" clId="{B9C73439-A733-4D8B-A40F-86AEB50240FF}" dt="2021-04-09T18:23:15.516" v="186" actId="1076"/>
          <ac:picMkLst>
            <pc:docMk/>
            <pc:sldMk cId="4267918815" sldId="260"/>
            <ac:picMk id="36" creationId="{8ABBDB22-C622-4F68-AF93-A1B483CC8D76}"/>
          </ac:picMkLst>
        </pc:picChg>
        <pc:picChg chg="mod">
          <ac:chgData name="Idrîs de Vos" userId="c2e7075756a5bba1" providerId="LiveId" clId="{B9C73439-A733-4D8B-A40F-86AEB50240FF}" dt="2021-04-09T18:30:03.396" v="202" actId="1076"/>
          <ac:picMkLst>
            <pc:docMk/>
            <pc:sldMk cId="4267918815" sldId="260"/>
            <ac:picMk id="38" creationId="{4F55EE51-66A3-4627-996F-E7E63C0E4E6F}"/>
          </ac:picMkLst>
        </pc:picChg>
        <pc:picChg chg="mod">
          <ac:chgData name="Idrîs de Vos" userId="c2e7075756a5bba1" providerId="LiveId" clId="{B9C73439-A733-4D8B-A40F-86AEB50240FF}" dt="2021-04-09T18:25:38.082" v="192" actId="1076"/>
          <ac:picMkLst>
            <pc:docMk/>
            <pc:sldMk cId="4267918815" sldId="260"/>
            <ac:picMk id="40" creationId="{E6F177B1-3904-411E-B95A-B04E125E501C}"/>
          </ac:picMkLst>
        </pc:picChg>
        <pc:picChg chg="mod">
          <ac:chgData name="Idrîs de Vos" userId="c2e7075756a5bba1" providerId="LiveId" clId="{B9C73439-A733-4D8B-A40F-86AEB50240FF}" dt="2021-04-09T18:29:55.347" v="200" actId="1076"/>
          <ac:picMkLst>
            <pc:docMk/>
            <pc:sldMk cId="4267918815" sldId="260"/>
            <ac:picMk id="42" creationId="{151CF1D9-F634-46F9-BDCF-AFFDB005CE4A}"/>
          </ac:picMkLst>
        </pc:picChg>
        <pc:picChg chg="mod ord">
          <ac:chgData name="Idrîs de Vos" userId="c2e7075756a5bba1" providerId="LiveId" clId="{B9C73439-A733-4D8B-A40F-86AEB50240FF}" dt="2021-04-09T18:27:53.228" v="195" actId="1076"/>
          <ac:picMkLst>
            <pc:docMk/>
            <pc:sldMk cId="4267918815" sldId="260"/>
            <ac:picMk id="44" creationId="{D13679C2-A600-4B08-9BC3-C99E1472491B}"/>
          </ac:picMkLst>
        </pc:picChg>
      </pc:sldChg>
      <pc:sldChg chg="modSp mod">
        <pc:chgData name="Idrîs de Vos" userId="c2e7075756a5bba1" providerId="LiveId" clId="{B9C73439-A733-4D8B-A40F-86AEB50240FF}" dt="2021-04-09T18:41:25.409" v="242" actId="1076"/>
        <pc:sldMkLst>
          <pc:docMk/>
          <pc:sldMk cId="3173666303" sldId="261"/>
        </pc:sldMkLst>
        <pc:spChg chg="mod">
          <ac:chgData name="Idrîs de Vos" userId="c2e7075756a5bba1" providerId="LiveId" clId="{B9C73439-A733-4D8B-A40F-86AEB50240FF}" dt="2021-04-09T16:59:22.308" v="145" actId="1076"/>
          <ac:spMkLst>
            <pc:docMk/>
            <pc:sldMk cId="3173666303" sldId="261"/>
            <ac:spMk id="10" creationId="{115B25E5-3FAA-444D-9958-6240EF1C08E2}"/>
          </ac:spMkLst>
        </pc:spChg>
        <pc:picChg chg="mod">
          <ac:chgData name="Idrîs de Vos" userId="c2e7075756a5bba1" providerId="LiveId" clId="{B9C73439-A733-4D8B-A40F-86AEB50240FF}" dt="2021-04-09T17:05:10.819" v="149" actId="1076"/>
          <ac:picMkLst>
            <pc:docMk/>
            <pc:sldMk cId="3173666303" sldId="261"/>
            <ac:picMk id="9" creationId="{95828B82-B1E4-5B4F-9ACE-3930B303DEED}"/>
          </ac:picMkLst>
        </pc:picChg>
        <pc:picChg chg="mod">
          <ac:chgData name="Idrîs de Vos" userId="c2e7075756a5bba1" providerId="LiveId" clId="{B9C73439-A733-4D8B-A40F-86AEB50240FF}" dt="2021-04-09T18:39:13.339" v="236" actId="1076"/>
          <ac:picMkLst>
            <pc:docMk/>
            <pc:sldMk cId="3173666303" sldId="261"/>
            <ac:picMk id="14" creationId="{96A0497B-448B-284C-82ED-B20B588A0883}"/>
          </ac:picMkLst>
        </pc:picChg>
        <pc:picChg chg="mod">
          <ac:chgData name="Idrîs de Vos" userId="c2e7075756a5bba1" providerId="LiveId" clId="{B9C73439-A733-4D8B-A40F-86AEB50240FF}" dt="2021-04-09T18:36:12.042" v="228" actId="1076"/>
          <ac:picMkLst>
            <pc:docMk/>
            <pc:sldMk cId="3173666303" sldId="261"/>
            <ac:picMk id="15" creationId="{F021D9FC-D810-8743-8A86-B62146C065F1}"/>
          </ac:picMkLst>
        </pc:picChg>
        <pc:picChg chg="mod">
          <ac:chgData name="Idrîs de Vos" userId="c2e7075756a5bba1" providerId="LiveId" clId="{B9C73439-A733-4D8B-A40F-86AEB50240FF}" dt="2021-04-09T18:36:32.042" v="230" actId="1076"/>
          <ac:picMkLst>
            <pc:docMk/>
            <pc:sldMk cId="3173666303" sldId="261"/>
            <ac:picMk id="16" creationId="{EF1EABCD-3F74-B54C-8A5E-09F1B47C9691}"/>
          </ac:picMkLst>
        </pc:picChg>
        <pc:picChg chg="mod">
          <ac:chgData name="Idrîs de Vos" userId="c2e7075756a5bba1" providerId="LiveId" clId="{B9C73439-A733-4D8B-A40F-86AEB50240FF}" dt="2021-04-09T18:41:25.409" v="242" actId="1076"/>
          <ac:picMkLst>
            <pc:docMk/>
            <pc:sldMk cId="3173666303" sldId="261"/>
            <ac:picMk id="17" creationId="{20F1DF4E-5C93-4610-AF95-1A4DC8E3FC6D}"/>
          </ac:picMkLst>
        </pc:picChg>
        <pc:picChg chg="mod">
          <ac:chgData name="Idrîs de Vos" userId="c2e7075756a5bba1" providerId="LiveId" clId="{B9C73439-A733-4D8B-A40F-86AEB50240FF}" dt="2021-04-09T18:40:56.399" v="241" actId="1076"/>
          <ac:picMkLst>
            <pc:docMk/>
            <pc:sldMk cId="3173666303" sldId="261"/>
            <ac:picMk id="18" creationId="{BACB50C9-6ED6-0748-BE42-146F4D5C3FDC}"/>
          </ac:picMkLst>
        </pc:picChg>
        <pc:picChg chg="mod">
          <ac:chgData name="Idrîs de Vos" userId="c2e7075756a5bba1" providerId="LiveId" clId="{B9C73439-A733-4D8B-A40F-86AEB50240FF}" dt="2021-04-09T17:15:53.492" v="168" actId="1076"/>
          <ac:picMkLst>
            <pc:docMk/>
            <pc:sldMk cId="3173666303" sldId="261"/>
            <ac:picMk id="20" creationId="{837AB932-E1C6-1C4D-A099-1896ACD4DF2A}"/>
          </ac:picMkLst>
        </pc:picChg>
        <pc:picChg chg="mod">
          <ac:chgData name="Idrîs de Vos" userId="c2e7075756a5bba1" providerId="LiveId" clId="{B9C73439-A733-4D8B-A40F-86AEB50240FF}" dt="2021-04-09T17:05:13.491" v="150" actId="1076"/>
          <ac:picMkLst>
            <pc:docMk/>
            <pc:sldMk cId="3173666303" sldId="261"/>
            <ac:picMk id="22" creationId="{F63EB192-81BC-4C21-B2D1-848C2F732893}"/>
          </ac:picMkLst>
        </pc:picChg>
        <pc:picChg chg="mod">
          <ac:chgData name="Idrîs de Vos" userId="c2e7075756a5bba1" providerId="LiveId" clId="{B9C73439-A733-4D8B-A40F-86AEB50240FF}" dt="2021-04-09T18:39:43.004" v="238" actId="1076"/>
          <ac:picMkLst>
            <pc:docMk/>
            <pc:sldMk cId="3173666303" sldId="261"/>
            <ac:picMk id="31" creationId="{BED99EA9-1014-8349-99F4-6CB890560D0D}"/>
          </ac:picMkLst>
        </pc:picChg>
        <pc:picChg chg="mod">
          <ac:chgData name="Idrîs de Vos" userId="c2e7075756a5bba1" providerId="LiveId" clId="{B9C73439-A733-4D8B-A40F-86AEB50240FF}" dt="2021-04-09T18:39:50.290" v="239" actId="1076"/>
          <ac:picMkLst>
            <pc:docMk/>
            <pc:sldMk cId="3173666303" sldId="261"/>
            <ac:picMk id="39" creationId="{A5680E81-5115-8341-863A-4DB8D4DFDB04}"/>
          </ac:picMkLst>
        </pc:picChg>
      </pc:sldChg>
    </pc:docChg>
  </pc:docChgLst>
  <pc:docChgLst>
    <pc:chgData name="Idrîs de Vos" userId="c2e7075756a5bba1" providerId="LiveId" clId="{FFCB8A54-7812-48C9-813E-6C80B70AEF39}"/>
    <pc:docChg chg="undo custSel modSld">
      <pc:chgData name="Idrîs de Vos" userId="c2e7075756a5bba1" providerId="LiveId" clId="{FFCB8A54-7812-48C9-813E-6C80B70AEF39}" dt="2021-01-18T18:25:21.927" v="670" actId="1076"/>
      <pc:docMkLst>
        <pc:docMk/>
      </pc:docMkLst>
      <pc:sldChg chg="addSp modSp mod">
        <pc:chgData name="Idrîs de Vos" userId="c2e7075756a5bba1" providerId="LiveId" clId="{FFCB8A54-7812-48C9-813E-6C80B70AEF39}" dt="2021-01-06T16:59:37.199" v="136" actId="1076"/>
        <pc:sldMkLst>
          <pc:docMk/>
          <pc:sldMk cId="493425666" sldId="256"/>
        </pc:sldMkLst>
        <pc:spChg chg="mod">
          <ac:chgData name="Idrîs de Vos" userId="c2e7075756a5bba1" providerId="LiveId" clId="{FFCB8A54-7812-48C9-813E-6C80B70AEF39}" dt="2021-01-06T16:55:08.051" v="100" actId="14100"/>
          <ac:spMkLst>
            <pc:docMk/>
            <pc:sldMk cId="493425666" sldId="256"/>
            <ac:spMk id="2" creationId="{4B4F5038-D041-4A5A-ACAB-14AEB9D3F976}"/>
          </ac:spMkLst>
        </pc:spChg>
        <pc:spChg chg="mod">
          <ac:chgData name="Idrîs de Vos" userId="c2e7075756a5bba1" providerId="LiveId" clId="{FFCB8A54-7812-48C9-813E-6C80B70AEF39}" dt="2021-01-06T16:53:39.198" v="99" actId="20578"/>
          <ac:spMkLst>
            <pc:docMk/>
            <pc:sldMk cId="493425666" sldId="256"/>
            <ac:spMk id="3" creationId="{E746AEC4-03CB-2445-BA27-E2CC59A9B9B9}"/>
          </ac:spMkLst>
        </pc:spChg>
        <pc:spChg chg="add mod">
          <ac:chgData name="Idrîs de Vos" userId="c2e7075756a5bba1" providerId="LiveId" clId="{FFCB8A54-7812-48C9-813E-6C80B70AEF39}" dt="2021-01-06T16:59:24.016" v="132" actId="14100"/>
          <ac:spMkLst>
            <pc:docMk/>
            <pc:sldMk cId="493425666" sldId="256"/>
            <ac:spMk id="8" creationId="{D7B02C6C-2F0B-4E7F-88F1-FBBBE2DB9936}"/>
          </ac:spMkLst>
        </pc:spChg>
        <pc:spChg chg="add mod">
          <ac:chgData name="Idrîs de Vos" userId="c2e7075756a5bba1" providerId="LiveId" clId="{FFCB8A54-7812-48C9-813E-6C80B70AEF39}" dt="2021-01-06T16:59:37.199" v="136" actId="1076"/>
          <ac:spMkLst>
            <pc:docMk/>
            <pc:sldMk cId="493425666" sldId="256"/>
            <ac:spMk id="10" creationId="{4FC8A6EB-BD58-4440-8CBC-B191B533BA57}"/>
          </ac:spMkLst>
        </pc:spChg>
        <pc:picChg chg="add mod">
          <ac:chgData name="Idrîs de Vos" userId="c2e7075756a5bba1" providerId="LiveId" clId="{FFCB8A54-7812-48C9-813E-6C80B70AEF39}" dt="2021-01-06T16:58:12.775" v="108" actId="1076"/>
          <ac:picMkLst>
            <pc:docMk/>
            <pc:sldMk cId="493425666" sldId="256"/>
            <ac:picMk id="7" creationId="{4F32121F-6DDE-487C-91F4-5371CFC4DDB5}"/>
          </ac:picMkLst>
        </pc:picChg>
      </pc:sldChg>
      <pc:sldChg chg="modSp mod">
        <pc:chgData name="Idrîs de Vos" userId="c2e7075756a5bba1" providerId="LiveId" clId="{FFCB8A54-7812-48C9-813E-6C80B70AEF39}" dt="2021-01-09T08:51:22.818" v="379" actId="20577"/>
        <pc:sldMkLst>
          <pc:docMk/>
          <pc:sldMk cId="289412279" sldId="258"/>
        </pc:sldMkLst>
        <pc:graphicFrameChg chg="modGraphic">
          <ac:chgData name="Idrîs de Vos" userId="c2e7075756a5bba1" providerId="LiveId" clId="{FFCB8A54-7812-48C9-813E-6C80B70AEF39}" dt="2021-01-09T08:51:22.818" v="379" actId="20577"/>
          <ac:graphicFrameMkLst>
            <pc:docMk/>
            <pc:sldMk cId="289412279" sldId="258"/>
            <ac:graphicFrameMk id="4" creationId="{7AAF504B-7A2A-40E9-B361-17DDF28CC569}"/>
          </ac:graphicFrameMkLst>
        </pc:graphicFrameChg>
      </pc:sldChg>
      <pc:sldChg chg="addSp modSp mod">
        <pc:chgData name="Idrîs de Vos" userId="c2e7075756a5bba1" providerId="LiveId" clId="{FFCB8A54-7812-48C9-813E-6C80B70AEF39}" dt="2021-01-18T18:25:21.927" v="670" actId="1076"/>
        <pc:sldMkLst>
          <pc:docMk/>
          <pc:sldMk cId="4267918815" sldId="260"/>
        </pc:sldMkLst>
        <pc:picChg chg="mod">
          <ac:chgData name="Idrîs de Vos" userId="c2e7075756a5bba1" providerId="LiveId" clId="{FFCB8A54-7812-48C9-813E-6C80B70AEF39}" dt="2021-01-09T10:40:17.941" v="538" actId="1076"/>
          <ac:picMkLst>
            <pc:docMk/>
            <pc:sldMk cId="4267918815" sldId="260"/>
            <ac:picMk id="8" creationId="{2E774E5B-B2FD-460E-99BA-C0DECE453C65}"/>
          </ac:picMkLst>
        </pc:picChg>
        <pc:picChg chg="mod">
          <ac:chgData name="Idrîs de Vos" userId="c2e7075756a5bba1" providerId="LiveId" clId="{FFCB8A54-7812-48C9-813E-6C80B70AEF39}" dt="2021-01-09T10:42:00.220" v="544" actId="1076"/>
          <ac:picMkLst>
            <pc:docMk/>
            <pc:sldMk cId="4267918815" sldId="260"/>
            <ac:picMk id="9" creationId="{95DBA208-BA18-8D4E-8799-F3E2B893578F}"/>
          </ac:picMkLst>
        </pc:picChg>
        <pc:picChg chg="mod">
          <ac:chgData name="Idrîs de Vos" userId="c2e7075756a5bba1" providerId="LiveId" clId="{FFCB8A54-7812-48C9-813E-6C80B70AEF39}" dt="2021-01-18T17:46:22.515" v="631" actId="1076"/>
          <ac:picMkLst>
            <pc:docMk/>
            <pc:sldMk cId="4267918815" sldId="260"/>
            <ac:picMk id="10" creationId="{6E42BCF7-09F0-1245-8455-81A684A3B9CE}"/>
          </ac:picMkLst>
        </pc:picChg>
        <pc:picChg chg="mod">
          <ac:chgData name="Idrîs de Vos" userId="c2e7075756a5bba1" providerId="LiveId" clId="{FFCB8A54-7812-48C9-813E-6C80B70AEF39}" dt="2021-01-07T09:23:00.445" v="294" actId="1076"/>
          <ac:picMkLst>
            <pc:docMk/>
            <pc:sldMk cId="4267918815" sldId="260"/>
            <ac:picMk id="11" creationId="{EE8D63D0-B657-A448-B913-1575B7760BB8}"/>
          </ac:picMkLst>
        </pc:picChg>
        <pc:picChg chg="mod">
          <ac:chgData name="Idrîs de Vos" userId="c2e7075756a5bba1" providerId="LiveId" clId="{FFCB8A54-7812-48C9-813E-6C80B70AEF39}" dt="2021-01-07T09:23:14.420" v="297" actId="1076"/>
          <ac:picMkLst>
            <pc:docMk/>
            <pc:sldMk cId="4267918815" sldId="260"/>
            <ac:picMk id="12" creationId="{8EB6B844-4ED0-074F-AC3D-F2A5AD955775}"/>
          </ac:picMkLst>
        </pc:picChg>
        <pc:picChg chg="mod">
          <ac:chgData name="Idrîs de Vos" userId="c2e7075756a5bba1" providerId="LiveId" clId="{FFCB8A54-7812-48C9-813E-6C80B70AEF39}" dt="2021-01-18T17:46:17.040" v="628" actId="1076"/>
          <ac:picMkLst>
            <pc:docMk/>
            <pc:sldMk cId="4267918815" sldId="260"/>
            <ac:picMk id="13" creationId="{6C41D38E-C009-A64D-BC3D-FD53D8C9C119}"/>
          </ac:picMkLst>
        </pc:picChg>
        <pc:picChg chg="mod">
          <ac:chgData name="Idrîs de Vos" userId="c2e7075756a5bba1" providerId="LiveId" clId="{FFCB8A54-7812-48C9-813E-6C80B70AEF39}" dt="2021-01-18T17:52:14.417" v="644" actId="1076"/>
          <ac:picMkLst>
            <pc:docMk/>
            <pc:sldMk cId="4267918815" sldId="260"/>
            <ac:picMk id="16" creationId="{C83B23ED-7B60-4A24-ADCB-C8F7102C1787}"/>
          </ac:picMkLst>
        </pc:picChg>
        <pc:picChg chg="mod">
          <ac:chgData name="Idrîs de Vos" userId="c2e7075756a5bba1" providerId="LiveId" clId="{FFCB8A54-7812-48C9-813E-6C80B70AEF39}" dt="2021-01-18T17:50:15.753" v="641" actId="1076"/>
          <ac:picMkLst>
            <pc:docMk/>
            <pc:sldMk cId="4267918815" sldId="260"/>
            <ac:picMk id="17" creationId="{3BDE97AE-D8CD-9A4C-B808-C9EB9C3F35BF}"/>
          </ac:picMkLst>
        </pc:picChg>
        <pc:picChg chg="mod">
          <ac:chgData name="Idrîs de Vos" userId="c2e7075756a5bba1" providerId="LiveId" clId="{FFCB8A54-7812-48C9-813E-6C80B70AEF39}" dt="2021-01-18T17:51:33.961" v="643" actId="1076"/>
          <ac:picMkLst>
            <pc:docMk/>
            <pc:sldMk cId="4267918815" sldId="260"/>
            <ac:picMk id="18" creationId="{6BE38E2F-EAFF-5946-BEAE-CC21967948AF}"/>
          </ac:picMkLst>
        </pc:picChg>
        <pc:picChg chg="mod">
          <ac:chgData name="Idrîs de Vos" userId="c2e7075756a5bba1" providerId="LiveId" clId="{FFCB8A54-7812-48C9-813E-6C80B70AEF39}" dt="2021-01-18T17:47:49.289" v="636" actId="1076"/>
          <ac:picMkLst>
            <pc:docMk/>
            <pc:sldMk cId="4267918815" sldId="260"/>
            <ac:picMk id="19" creationId="{8F56208E-8880-594D-B0F0-4F09800FFA2B}"/>
          </ac:picMkLst>
        </pc:picChg>
        <pc:picChg chg="mod">
          <ac:chgData name="Idrîs de Vos" userId="c2e7075756a5bba1" providerId="LiveId" clId="{FFCB8A54-7812-48C9-813E-6C80B70AEF39}" dt="2021-01-09T10:41:07.316" v="541" actId="1076"/>
          <ac:picMkLst>
            <pc:docMk/>
            <pc:sldMk cId="4267918815" sldId="260"/>
            <ac:picMk id="20" creationId="{5BDE393B-F7D4-F54F-9452-B4327297DB98}"/>
          </ac:picMkLst>
        </pc:picChg>
        <pc:picChg chg="mod">
          <ac:chgData name="Idrîs de Vos" userId="c2e7075756a5bba1" providerId="LiveId" clId="{FFCB8A54-7812-48C9-813E-6C80B70AEF39}" dt="2021-01-09T10:41:27.036" v="543" actId="1076"/>
          <ac:picMkLst>
            <pc:docMk/>
            <pc:sldMk cId="4267918815" sldId="260"/>
            <ac:picMk id="22" creationId="{5D1CC281-C6B3-401F-9DA8-90B0B78A6EB3}"/>
          </ac:picMkLst>
        </pc:picChg>
        <pc:picChg chg="mod">
          <ac:chgData name="Idrîs de Vos" userId="c2e7075756a5bba1" providerId="LiveId" clId="{FFCB8A54-7812-48C9-813E-6C80B70AEF39}" dt="2021-01-18T18:07:48.786" v="649" actId="1076"/>
          <ac:picMkLst>
            <pc:docMk/>
            <pc:sldMk cId="4267918815" sldId="260"/>
            <ac:picMk id="26" creationId="{73AA2BC4-975B-4AB4-90A1-C4A7A71EFBE9}"/>
          </ac:picMkLst>
        </pc:picChg>
        <pc:picChg chg="mod">
          <ac:chgData name="Idrîs de Vos" userId="c2e7075756a5bba1" providerId="LiveId" clId="{FFCB8A54-7812-48C9-813E-6C80B70AEF39}" dt="2021-01-18T17:48:49.090" v="638" actId="1076"/>
          <ac:picMkLst>
            <pc:docMk/>
            <pc:sldMk cId="4267918815" sldId="260"/>
            <ac:picMk id="30" creationId="{D57B2641-DE87-4256-92A4-DE65BBD49E65}"/>
          </ac:picMkLst>
        </pc:picChg>
        <pc:picChg chg="add mod">
          <ac:chgData name="Idrîs de Vos" userId="c2e7075756a5bba1" providerId="LiveId" clId="{FFCB8A54-7812-48C9-813E-6C80B70AEF39}" dt="2021-01-18T17:46:18.801" v="629" actId="1076"/>
          <ac:picMkLst>
            <pc:docMk/>
            <pc:sldMk cId="4267918815" sldId="260"/>
            <ac:picMk id="31" creationId="{EF3AE000-7300-4273-AF02-F58F975908D5}"/>
          </ac:picMkLst>
        </pc:picChg>
        <pc:picChg chg="mod">
          <ac:chgData name="Idrîs de Vos" userId="c2e7075756a5bba1" providerId="LiveId" clId="{FFCB8A54-7812-48C9-813E-6C80B70AEF39}" dt="2021-01-18T17:49:57.427" v="640" actId="1076"/>
          <ac:picMkLst>
            <pc:docMk/>
            <pc:sldMk cId="4267918815" sldId="260"/>
            <ac:picMk id="32" creationId="{5D77B305-4D1A-4DB1-B84C-2DBA1A434762}"/>
          </ac:picMkLst>
        </pc:picChg>
        <pc:picChg chg="add mod">
          <ac:chgData name="Idrîs de Vos" userId="c2e7075756a5bba1" providerId="LiveId" clId="{FFCB8A54-7812-48C9-813E-6C80B70AEF39}" dt="2021-01-07T09:16:17.375" v="278" actId="1076"/>
          <ac:picMkLst>
            <pc:docMk/>
            <pc:sldMk cId="4267918815" sldId="260"/>
            <ac:picMk id="33" creationId="{7977D962-933E-47A8-B762-2E3A4ED17A15}"/>
          </ac:picMkLst>
        </pc:picChg>
        <pc:picChg chg="mod">
          <ac:chgData name="Idrîs de Vos" userId="c2e7075756a5bba1" providerId="LiveId" clId="{FFCB8A54-7812-48C9-813E-6C80B70AEF39}" dt="2021-01-18T18:25:21.927" v="670" actId="1076"/>
          <ac:picMkLst>
            <pc:docMk/>
            <pc:sldMk cId="4267918815" sldId="260"/>
            <ac:picMk id="34" creationId="{13B918B2-F30E-4E26-964A-7533F3BF5123}"/>
          </ac:picMkLst>
        </pc:picChg>
        <pc:picChg chg="mod">
          <ac:chgData name="Idrîs de Vos" userId="c2e7075756a5bba1" providerId="LiveId" clId="{FFCB8A54-7812-48C9-813E-6C80B70AEF39}" dt="2021-01-09T10:26:38.621" v="501" actId="1076"/>
          <ac:picMkLst>
            <pc:docMk/>
            <pc:sldMk cId="4267918815" sldId="260"/>
            <ac:picMk id="36" creationId="{8ABBDB22-C622-4F68-AF93-A1B483CC8D76}"/>
          </ac:picMkLst>
        </pc:picChg>
        <pc:picChg chg="mod">
          <ac:chgData name="Idrîs de Vos" userId="c2e7075756a5bba1" providerId="LiveId" clId="{FFCB8A54-7812-48C9-813E-6C80B70AEF39}" dt="2021-01-18T17:56:12.968" v="646" actId="1076"/>
          <ac:picMkLst>
            <pc:docMk/>
            <pc:sldMk cId="4267918815" sldId="260"/>
            <ac:picMk id="38" creationId="{4F55EE51-66A3-4627-996F-E7E63C0E4E6F}"/>
          </ac:picMkLst>
        </pc:picChg>
        <pc:picChg chg="mod">
          <ac:chgData name="Idrîs de Vos" userId="c2e7075756a5bba1" providerId="LiveId" clId="{FFCB8A54-7812-48C9-813E-6C80B70AEF39}" dt="2021-01-18T17:57:49.953" v="647" actId="1076"/>
          <ac:picMkLst>
            <pc:docMk/>
            <pc:sldMk cId="4267918815" sldId="260"/>
            <ac:picMk id="40" creationId="{E6F177B1-3904-411E-B95A-B04E125E501C}"/>
          </ac:picMkLst>
        </pc:picChg>
        <pc:picChg chg="mod">
          <ac:chgData name="Idrîs de Vos" userId="c2e7075756a5bba1" providerId="LiveId" clId="{FFCB8A54-7812-48C9-813E-6C80B70AEF39}" dt="2021-01-18T17:49:22.898" v="639" actId="1076"/>
          <ac:picMkLst>
            <pc:docMk/>
            <pc:sldMk cId="4267918815" sldId="260"/>
            <ac:picMk id="42" creationId="{151CF1D9-F634-46F9-BDCF-AFFDB005CE4A}"/>
          </ac:picMkLst>
        </pc:picChg>
        <pc:picChg chg="mod">
          <ac:chgData name="Idrîs de Vos" userId="c2e7075756a5bba1" providerId="LiveId" clId="{FFCB8A54-7812-48C9-813E-6C80B70AEF39}" dt="2021-01-18T17:58:39.104" v="648" actId="1076"/>
          <ac:picMkLst>
            <pc:docMk/>
            <pc:sldMk cId="4267918815" sldId="260"/>
            <ac:picMk id="44" creationId="{D13679C2-A600-4B08-9BC3-C99E1472491B}"/>
          </ac:picMkLst>
        </pc:picChg>
      </pc:sldChg>
      <pc:sldChg chg="addSp delSp modSp mod">
        <pc:chgData name="Idrîs de Vos" userId="c2e7075756a5bba1" providerId="LiveId" clId="{FFCB8A54-7812-48C9-813E-6C80B70AEF39}" dt="2021-01-18T18:22:34.783" v="669" actId="1076"/>
        <pc:sldMkLst>
          <pc:docMk/>
          <pc:sldMk cId="3173666303" sldId="261"/>
        </pc:sldMkLst>
        <pc:spChg chg="add del mod">
          <ac:chgData name="Idrîs de Vos" userId="c2e7075756a5bba1" providerId="LiveId" clId="{FFCB8A54-7812-48C9-813E-6C80B70AEF39}" dt="2021-01-07T09:11:18.245" v="247" actId="478"/>
          <ac:spMkLst>
            <pc:docMk/>
            <pc:sldMk cId="3173666303" sldId="261"/>
            <ac:spMk id="4" creationId="{6A7C99D1-48DE-49C2-BBCD-69C3DAA03DA0}"/>
          </ac:spMkLst>
        </pc:spChg>
        <pc:spChg chg="add del mod">
          <ac:chgData name="Idrîs de Vos" userId="c2e7075756a5bba1" providerId="LiveId" clId="{FFCB8A54-7812-48C9-813E-6C80B70AEF39}" dt="2021-01-07T09:38:17.423" v="358" actId="478"/>
          <ac:spMkLst>
            <pc:docMk/>
            <pc:sldMk cId="3173666303" sldId="261"/>
            <ac:spMk id="5" creationId="{2B2CDFD5-E75F-4181-925B-0547CEA83790}"/>
          </ac:spMkLst>
        </pc:spChg>
        <pc:spChg chg="mod">
          <ac:chgData name="Idrîs de Vos" userId="c2e7075756a5bba1" providerId="LiveId" clId="{FFCB8A54-7812-48C9-813E-6C80B70AEF39}" dt="2021-01-07T09:38:24.620" v="359" actId="1076"/>
          <ac:spMkLst>
            <pc:docMk/>
            <pc:sldMk cId="3173666303" sldId="261"/>
            <ac:spMk id="10" creationId="{115B25E5-3FAA-444D-9958-6240EF1C08E2}"/>
          </ac:spMkLst>
        </pc:spChg>
        <pc:picChg chg="mod">
          <ac:chgData name="Idrîs de Vos" userId="c2e7075756a5bba1" providerId="LiveId" clId="{FFCB8A54-7812-48C9-813E-6C80B70AEF39}" dt="2021-01-09T10:43:26.645" v="546" actId="1076"/>
          <ac:picMkLst>
            <pc:docMk/>
            <pc:sldMk cId="3173666303" sldId="261"/>
            <ac:picMk id="9" creationId="{95828B82-B1E4-5B4F-9ACE-3930B303DEED}"/>
          </ac:picMkLst>
        </pc:picChg>
        <pc:picChg chg="del mod">
          <ac:chgData name="Idrîs de Vos" userId="c2e7075756a5bba1" providerId="LiveId" clId="{FFCB8A54-7812-48C9-813E-6C80B70AEF39}" dt="2021-01-09T09:06:11.877" v="410" actId="478"/>
          <ac:picMkLst>
            <pc:docMk/>
            <pc:sldMk cId="3173666303" sldId="261"/>
            <ac:picMk id="11" creationId="{DD897C1C-528B-2D4E-86BF-54FEA14AFB5E}"/>
          </ac:picMkLst>
        </pc:picChg>
        <pc:picChg chg="mod">
          <ac:chgData name="Idrîs de Vos" userId="c2e7075756a5bba1" providerId="LiveId" clId="{FFCB8A54-7812-48C9-813E-6C80B70AEF39}" dt="2021-01-18T18:22:34.783" v="669" actId="1076"/>
          <ac:picMkLst>
            <pc:docMk/>
            <pc:sldMk cId="3173666303" sldId="261"/>
            <ac:picMk id="14" creationId="{96A0497B-448B-284C-82ED-B20B588A0883}"/>
          </ac:picMkLst>
        </pc:picChg>
        <pc:picChg chg="mod">
          <ac:chgData name="Idrîs de Vos" userId="c2e7075756a5bba1" providerId="LiveId" clId="{FFCB8A54-7812-48C9-813E-6C80B70AEF39}" dt="2021-01-18T18:13:02.345" v="663" actId="1076"/>
          <ac:picMkLst>
            <pc:docMk/>
            <pc:sldMk cId="3173666303" sldId="261"/>
            <ac:picMk id="15" creationId="{F021D9FC-D810-8743-8A86-B62146C065F1}"/>
          </ac:picMkLst>
        </pc:picChg>
        <pc:picChg chg="mod">
          <ac:chgData name="Idrîs de Vos" userId="c2e7075756a5bba1" providerId="LiveId" clId="{FFCB8A54-7812-48C9-813E-6C80B70AEF39}" dt="2021-01-18T18:19:56.450" v="668" actId="1076"/>
          <ac:picMkLst>
            <pc:docMk/>
            <pc:sldMk cId="3173666303" sldId="261"/>
            <ac:picMk id="16" creationId="{EF1EABCD-3F74-B54C-8A5E-09F1B47C9691}"/>
          </ac:picMkLst>
        </pc:picChg>
        <pc:picChg chg="add mod">
          <ac:chgData name="Idrîs de Vos" userId="c2e7075756a5bba1" providerId="LiveId" clId="{FFCB8A54-7812-48C9-813E-6C80B70AEF39}" dt="2021-01-09T10:55:58.036" v="625" actId="1076"/>
          <ac:picMkLst>
            <pc:docMk/>
            <pc:sldMk cId="3173666303" sldId="261"/>
            <ac:picMk id="17" creationId="{20F1DF4E-5C93-4610-AF95-1A4DC8E3FC6D}"/>
          </ac:picMkLst>
        </pc:picChg>
        <pc:picChg chg="mod">
          <ac:chgData name="Idrîs de Vos" userId="c2e7075756a5bba1" providerId="LiveId" clId="{FFCB8A54-7812-48C9-813E-6C80B70AEF39}" dt="2021-01-18T18:14:52.513" v="665" actId="1076"/>
          <ac:picMkLst>
            <pc:docMk/>
            <pc:sldMk cId="3173666303" sldId="261"/>
            <ac:picMk id="18" creationId="{BACB50C9-6ED6-0748-BE42-146F4D5C3FDC}"/>
          </ac:picMkLst>
        </pc:picChg>
        <pc:picChg chg="add del mod">
          <ac:chgData name="Idrîs de Vos" userId="c2e7075756a5bba1" providerId="LiveId" clId="{FFCB8A54-7812-48C9-813E-6C80B70AEF39}" dt="2021-01-09T09:06:07.422" v="407" actId="478"/>
          <ac:picMkLst>
            <pc:docMk/>
            <pc:sldMk cId="3173666303" sldId="261"/>
            <ac:picMk id="19" creationId="{BDC5EB71-2AD0-4963-B2B8-362EA77F2A66}"/>
          </ac:picMkLst>
        </pc:picChg>
        <pc:picChg chg="mod">
          <ac:chgData name="Idrîs de Vos" userId="c2e7075756a5bba1" providerId="LiveId" clId="{FFCB8A54-7812-48C9-813E-6C80B70AEF39}" dt="2021-01-18T18:19:33.915" v="667" actId="1076"/>
          <ac:picMkLst>
            <pc:docMk/>
            <pc:sldMk cId="3173666303" sldId="261"/>
            <ac:picMk id="20" creationId="{837AB932-E1C6-1C4D-A099-1896ACD4DF2A}"/>
          </ac:picMkLst>
        </pc:picChg>
        <pc:picChg chg="add del mod">
          <ac:chgData name="Idrîs de Vos" userId="c2e7075756a5bba1" providerId="LiveId" clId="{FFCB8A54-7812-48C9-813E-6C80B70AEF39}" dt="2021-01-09T09:06:06.134" v="406" actId="478"/>
          <ac:picMkLst>
            <pc:docMk/>
            <pc:sldMk cId="3173666303" sldId="261"/>
            <ac:picMk id="21" creationId="{A4FB25C4-8D89-4786-82F7-D9BC4F8F8D79}"/>
          </ac:picMkLst>
        </pc:picChg>
        <pc:picChg chg="add mod">
          <ac:chgData name="Idrîs de Vos" userId="c2e7075756a5bba1" providerId="LiveId" clId="{FFCB8A54-7812-48C9-813E-6C80B70AEF39}" dt="2021-01-09T10:48:49.469" v="583" actId="1076"/>
          <ac:picMkLst>
            <pc:docMk/>
            <pc:sldMk cId="3173666303" sldId="261"/>
            <ac:picMk id="22" creationId="{F63EB192-81BC-4C21-B2D1-848C2F732893}"/>
          </ac:picMkLst>
        </pc:picChg>
        <pc:picChg chg="add del mod">
          <ac:chgData name="Idrîs de Vos" userId="c2e7075756a5bba1" providerId="LiveId" clId="{FFCB8A54-7812-48C9-813E-6C80B70AEF39}" dt="2021-01-09T09:06:11.062" v="409" actId="478"/>
          <ac:picMkLst>
            <pc:docMk/>
            <pc:sldMk cId="3173666303" sldId="261"/>
            <ac:picMk id="23" creationId="{49D6A401-D58E-456F-9FBA-8EB1FA2C4C5F}"/>
          </ac:picMkLst>
        </pc:picChg>
        <pc:picChg chg="mod">
          <ac:chgData name="Idrîs de Vos" userId="c2e7075756a5bba1" providerId="LiveId" clId="{FFCB8A54-7812-48C9-813E-6C80B70AEF39}" dt="2021-01-18T18:09:08.155" v="653" actId="1076"/>
          <ac:picMkLst>
            <pc:docMk/>
            <pc:sldMk cId="3173666303" sldId="261"/>
            <ac:picMk id="31" creationId="{BED99EA9-1014-8349-99F4-6CB890560D0D}"/>
          </ac:picMkLst>
        </pc:picChg>
        <pc:picChg chg="del mod">
          <ac:chgData name="Idrîs de Vos" userId="c2e7075756a5bba1" providerId="LiveId" clId="{FFCB8A54-7812-48C9-813E-6C80B70AEF39}" dt="2021-01-09T09:04:59.177" v="399" actId="478"/>
          <ac:picMkLst>
            <pc:docMk/>
            <pc:sldMk cId="3173666303" sldId="261"/>
            <ac:picMk id="33" creationId="{6449F8CF-1ED7-B043-9F10-F084254F8745}"/>
          </ac:picMkLst>
        </pc:picChg>
        <pc:picChg chg="del mod">
          <ac:chgData name="Idrîs de Vos" userId="c2e7075756a5bba1" providerId="LiveId" clId="{FFCB8A54-7812-48C9-813E-6C80B70AEF39}" dt="2021-01-09T09:05:07.262" v="401" actId="478"/>
          <ac:picMkLst>
            <pc:docMk/>
            <pc:sldMk cId="3173666303" sldId="261"/>
            <ac:picMk id="35" creationId="{E65FF95E-D7A8-F149-AD7A-3D457688F5E7}"/>
          </ac:picMkLst>
        </pc:picChg>
        <pc:picChg chg="mod">
          <ac:chgData name="Idrîs de Vos" userId="c2e7075756a5bba1" providerId="LiveId" clId="{FFCB8A54-7812-48C9-813E-6C80B70AEF39}" dt="2021-01-18T18:09:28.312" v="661" actId="1076"/>
          <ac:picMkLst>
            <pc:docMk/>
            <pc:sldMk cId="3173666303" sldId="261"/>
            <ac:picMk id="39" creationId="{A5680E81-5115-8341-863A-4DB8D4DFDB04}"/>
          </ac:picMkLst>
        </pc:picChg>
      </pc:sldChg>
    </pc:docChg>
  </pc:docChgLst>
  <pc:docChgLst>
    <pc:chgData name="Idrîs de Vos" userId="c2e7075756a5bba1" providerId="LiveId" clId="{27CE588D-9ECD-40E2-B071-E409F4BFC251}"/>
    <pc:docChg chg="modSld">
      <pc:chgData name="Idrîs de Vos" userId="c2e7075756a5bba1" providerId="LiveId" clId="{27CE588D-9ECD-40E2-B071-E409F4BFC251}" dt="2022-04-04T19:16:00.644" v="73" actId="1076"/>
      <pc:docMkLst>
        <pc:docMk/>
      </pc:docMkLst>
      <pc:sldChg chg="modSp mod">
        <pc:chgData name="Idrîs de Vos" userId="c2e7075756a5bba1" providerId="LiveId" clId="{27CE588D-9ECD-40E2-B071-E409F4BFC251}" dt="2022-04-04T19:02:37.109" v="20" actId="1076"/>
        <pc:sldMkLst>
          <pc:docMk/>
          <pc:sldMk cId="4267918815" sldId="260"/>
        </pc:sldMkLst>
        <pc:picChg chg="mod">
          <ac:chgData name="Idrîs de Vos" userId="c2e7075756a5bba1" providerId="LiveId" clId="{27CE588D-9ECD-40E2-B071-E409F4BFC251}" dt="2022-04-04T18:54:24.954" v="10" actId="1076"/>
          <ac:picMkLst>
            <pc:docMk/>
            <pc:sldMk cId="4267918815" sldId="260"/>
            <ac:picMk id="16" creationId="{C83B23ED-7B60-4A24-ADCB-C8F7102C1787}"/>
          </ac:picMkLst>
        </pc:picChg>
        <pc:picChg chg="mod">
          <ac:chgData name="Idrîs de Vos" userId="c2e7075756a5bba1" providerId="LiveId" clId="{27CE588D-9ECD-40E2-B071-E409F4BFC251}" dt="2022-04-04T18:54:11.386" v="9" actId="1076"/>
          <ac:picMkLst>
            <pc:docMk/>
            <pc:sldMk cId="4267918815" sldId="260"/>
            <ac:picMk id="18" creationId="{6BE38E2F-EAFF-5946-BEAE-CC21967948AF}"/>
          </ac:picMkLst>
        </pc:picChg>
        <pc:picChg chg="mod">
          <ac:chgData name="Idrîs de Vos" userId="c2e7075756a5bba1" providerId="LiveId" clId="{27CE588D-9ECD-40E2-B071-E409F4BFC251}" dt="2022-04-04T19:02:37.109" v="20" actId="1076"/>
          <ac:picMkLst>
            <pc:docMk/>
            <pc:sldMk cId="4267918815" sldId="260"/>
            <ac:picMk id="19" creationId="{8F56208E-8880-594D-B0F0-4F09800FFA2B}"/>
          </ac:picMkLst>
        </pc:picChg>
        <pc:picChg chg="mod">
          <ac:chgData name="Idrîs de Vos" userId="c2e7075756a5bba1" providerId="LiveId" clId="{27CE588D-9ECD-40E2-B071-E409F4BFC251}" dt="2022-04-04T18:58:02.915" v="13" actId="1076"/>
          <ac:picMkLst>
            <pc:docMk/>
            <pc:sldMk cId="4267918815" sldId="260"/>
            <ac:picMk id="20" creationId="{5BDE393B-F7D4-F54F-9452-B4327297DB98}"/>
          </ac:picMkLst>
        </pc:picChg>
        <pc:picChg chg="mod">
          <ac:chgData name="Idrîs de Vos" userId="c2e7075756a5bba1" providerId="LiveId" clId="{27CE588D-9ECD-40E2-B071-E409F4BFC251}" dt="2022-04-04T18:56:43.851" v="11" actId="1076"/>
          <ac:picMkLst>
            <pc:docMk/>
            <pc:sldMk cId="4267918815" sldId="260"/>
            <ac:picMk id="22" creationId="{5D1CC281-C6B3-401F-9DA8-90B0B78A6EB3}"/>
          </ac:picMkLst>
        </pc:picChg>
        <pc:picChg chg="mod">
          <ac:chgData name="Idrîs de Vos" userId="c2e7075756a5bba1" providerId="LiveId" clId="{27CE588D-9ECD-40E2-B071-E409F4BFC251}" dt="2022-04-04T18:59:38.595" v="16" actId="1076"/>
          <ac:picMkLst>
            <pc:docMk/>
            <pc:sldMk cId="4267918815" sldId="260"/>
            <ac:picMk id="26" creationId="{73AA2BC4-975B-4AB4-90A1-C4A7A71EFBE9}"/>
          </ac:picMkLst>
        </pc:picChg>
        <pc:picChg chg="mod">
          <ac:chgData name="Idrîs de Vos" userId="c2e7075756a5bba1" providerId="LiveId" clId="{27CE588D-9ECD-40E2-B071-E409F4BFC251}" dt="2022-04-04T19:01:21.540" v="17" actId="1076"/>
          <ac:picMkLst>
            <pc:docMk/>
            <pc:sldMk cId="4267918815" sldId="260"/>
            <ac:picMk id="30" creationId="{D57B2641-DE87-4256-92A4-DE65BBD49E65}"/>
          </ac:picMkLst>
        </pc:picChg>
        <pc:picChg chg="mod">
          <ac:chgData name="Idrîs de Vos" userId="c2e7075756a5bba1" providerId="LiveId" clId="{27CE588D-9ECD-40E2-B071-E409F4BFC251}" dt="2022-04-04T18:58:19.814" v="14" actId="1076"/>
          <ac:picMkLst>
            <pc:docMk/>
            <pc:sldMk cId="4267918815" sldId="260"/>
            <ac:picMk id="31" creationId="{EF3AE000-7300-4273-AF02-F58F975908D5}"/>
          </ac:picMkLst>
        </pc:picChg>
        <pc:picChg chg="mod">
          <ac:chgData name="Idrîs de Vos" userId="c2e7075756a5bba1" providerId="LiveId" clId="{27CE588D-9ECD-40E2-B071-E409F4BFC251}" dt="2022-04-04T18:50:29.803" v="2" actId="1076"/>
          <ac:picMkLst>
            <pc:docMk/>
            <pc:sldMk cId="4267918815" sldId="260"/>
            <ac:picMk id="34" creationId="{13B918B2-F30E-4E26-964A-7533F3BF5123}"/>
          </ac:picMkLst>
        </pc:picChg>
        <pc:picChg chg="mod">
          <ac:chgData name="Idrîs de Vos" userId="c2e7075756a5bba1" providerId="LiveId" clId="{27CE588D-9ECD-40E2-B071-E409F4BFC251}" dt="2022-04-04T18:50:18.019" v="1" actId="1076"/>
          <ac:picMkLst>
            <pc:docMk/>
            <pc:sldMk cId="4267918815" sldId="260"/>
            <ac:picMk id="36" creationId="{8ABBDB22-C622-4F68-AF93-A1B483CC8D76}"/>
          </ac:picMkLst>
        </pc:picChg>
        <pc:picChg chg="mod">
          <ac:chgData name="Idrîs de Vos" userId="c2e7075756a5bba1" providerId="LiveId" clId="{27CE588D-9ECD-40E2-B071-E409F4BFC251}" dt="2022-04-04T18:59:13.011" v="15" actId="1076"/>
          <ac:picMkLst>
            <pc:docMk/>
            <pc:sldMk cId="4267918815" sldId="260"/>
            <ac:picMk id="42" creationId="{151CF1D9-F634-46F9-BDCF-AFFDB005CE4A}"/>
          </ac:picMkLst>
        </pc:picChg>
        <pc:picChg chg="mod">
          <ac:chgData name="Idrîs de Vos" userId="c2e7075756a5bba1" providerId="LiveId" clId="{27CE588D-9ECD-40E2-B071-E409F4BFC251}" dt="2022-04-04T19:02:35.027" v="19" actId="1076"/>
          <ac:picMkLst>
            <pc:docMk/>
            <pc:sldMk cId="4267918815" sldId="260"/>
            <ac:picMk id="44" creationId="{D13679C2-A600-4B08-9BC3-C99E1472491B}"/>
          </ac:picMkLst>
        </pc:picChg>
      </pc:sldChg>
      <pc:sldChg chg="modSp mod">
        <pc:chgData name="Idrîs de Vos" userId="c2e7075756a5bba1" providerId="LiveId" clId="{27CE588D-9ECD-40E2-B071-E409F4BFC251}" dt="2022-04-04T19:16:00.644" v="73" actId="1076"/>
        <pc:sldMkLst>
          <pc:docMk/>
          <pc:sldMk cId="3173666303" sldId="261"/>
        </pc:sldMkLst>
        <pc:picChg chg="mod">
          <ac:chgData name="Idrîs de Vos" userId="c2e7075756a5bba1" providerId="LiveId" clId="{27CE588D-9ECD-40E2-B071-E409F4BFC251}" dt="2022-04-04T19:16:00.644" v="73" actId="1076"/>
          <ac:picMkLst>
            <pc:docMk/>
            <pc:sldMk cId="3173666303" sldId="261"/>
            <ac:picMk id="14" creationId="{96A0497B-448B-284C-82ED-B20B588A0883}"/>
          </ac:picMkLst>
        </pc:picChg>
        <pc:picChg chg="mod">
          <ac:chgData name="Idrîs de Vos" userId="c2e7075756a5bba1" providerId="LiveId" clId="{27CE588D-9ECD-40E2-B071-E409F4BFC251}" dt="2022-04-04T19:06:37.659" v="37" actId="1076"/>
          <ac:picMkLst>
            <pc:docMk/>
            <pc:sldMk cId="3173666303" sldId="261"/>
            <ac:picMk id="15" creationId="{F021D9FC-D810-8743-8A86-B62146C065F1}"/>
          </ac:picMkLst>
        </pc:picChg>
        <pc:picChg chg="mod">
          <ac:chgData name="Idrîs de Vos" userId="c2e7075756a5bba1" providerId="LiveId" clId="{27CE588D-9ECD-40E2-B071-E409F4BFC251}" dt="2022-04-04T19:06:51.364" v="41" actId="1076"/>
          <ac:picMkLst>
            <pc:docMk/>
            <pc:sldMk cId="3173666303" sldId="261"/>
            <ac:picMk id="16" creationId="{EF1EABCD-3F74-B54C-8A5E-09F1B47C9691}"/>
          </ac:picMkLst>
        </pc:picChg>
        <pc:picChg chg="mod">
          <ac:chgData name="Idrîs de Vos" userId="c2e7075756a5bba1" providerId="LiveId" clId="{27CE588D-9ECD-40E2-B071-E409F4BFC251}" dt="2022-04-04T19:14:05.556" v="64" actId="1076"/>
          <ac:picMkLst>
            <pc:docMk/>
            <pc:sldMk cId="3173666303" sldId="261"/>
            <ac:picMk id="18" creationId="{BACB50C9-6ED6-0748-BE42-146F4D5C3FDC}"/>
          </ac:picMkLst>
        </pc:picChg>
        <pc:picChg chg="mod">
          <ac:chgData name="Idrîs de Vos" userId="c2e7075756a5bba1" providerId="LiveId" clId="{27CE588D-9ECD-40E2-B071-E409F4BFC251}" dt="2022-04-04T19:06:46.636" v="40" actId="1076"/>
          <ac:picMkLst>
            <pc:docMk/>
            <pc:sldMk cId="3173666303" sldId="261"/>
            <ac:picMk id="20" creationId="{837AB932-E1C6-1C4D-A099-1896ACD4DF2A}"/>
          </ac:picMkLst>
        </pc:picChg>
        <pc:picChg chg="mod">
          <ac:chgData name="Idrîs de Vos" userId="c2e7075756a5bba1" providerId="LiveId" clId="{27CE588D-9ECD-40E2-B071-E409F4BFC251}" dt="2022-04-04T19:09:33.372" v="44" actId="1076"/>
          <ac:picMkLst>
            <pc:docMk/>
            <pc:sldMk cId="3173666303" sldId="261"/>
            <ac:picMk id="39" creationId="{A5680E81-5115-8341-863A-4DB8D4DFDB0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D9F3-ED73-3C4D-AB0C-EEBAEF3AD3F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DC2632A7-249E-AD49-B7D1-EE5303A2CF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92EADB7F-912D-984B-92F3-1D56E36DA76A}"/>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5" name="Footer Placeholder 4">
            <a:extLst>
              <a:ext uri="{FF2B5EF4-FFF2-40B4-BE49-F238E27FC236}">
                <a16:creationId xmlns:a16="http://schemas.microsoft.com/office/drawing/2014/main" id="{02D80027-235D-5544-8135-D76581B9D8F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EB05E8D-2C8A-4F41-AE15-A09295EF785D}"/>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83278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B5C20-4FDA-F249-8F42-9913FE3A03B6}"/>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0A165141-9584-F040-BCAB-5496FB5C5C1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42FD4C84-1FC6-F14E-8649-1DFC755FD5A2}"/>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5" name="Footer Placeholder 4">
            <a:extLst>
              <a:ext uri="{FF2B5EF4-FFF2-40B4-BE49-F238E27FC236}">
                <a16:creationId xmlns:a16="http://schemas.microsoft.com/office/drawing/2014/main" id="{BD2DDDFC-106B-A449-803B-FA18AD919DF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1BBD964-1B67-9F4A-A850-A2795CBDA568}"/>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313045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8C0806-2BBA-4B48-A1DE-8774A7FA4EE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D0493EC2-50D8-3346-A58C-F850F9876AA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15C8440-3ED1-B14E-8A60-16085AC9A328}"/>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5" name="Footer Placeholder 4">
            <a:extLst>
              <a:ext uri="{FF2B5EF4-FFF2-40B4-BE49-F238E27FC236}">
                <a16:creationId xmlns:a16="http://schemas.microsoft.com/office/drawing/2014/main" id="{A2EC9E09-262B-0846-806D-AE9B21FBCFAB}"/>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25CB525-D90E-E140-B00A-45D579AF8FFF}"/>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237210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6DE7-04BA-D64C-90F5-DCAA20D129B4}"/>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C389F71B-1C88-1847-BFA5-192446E05C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7008D932-057D-0F4B-B642-AB23810B0A72}"/>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5" name="Footer Placeholder 4">
            <a:extLst>
              <a:ext uri="{FF2B5EF4-FFF2-40B4-BE49-F238E27FC236}">
                <a16:creationId xmlns:a16="http://schemas.microsoft.com/office/drawing/2014/main" id="{E128CC4D-E99F-1B4A-A66F-41043B94736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F17A9A0-4702-4E43-A3D0-C1C64E7E77C2}"/>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120454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D004-A41D-3F4A-B25B-A823433BF90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4CF424A7-E101-4348-9F84-DE85A6048C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3D557F-F5DC-9448-9AC9-5B2A95ED44B7}"/>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5" name="Footer Placeholder 4">
            <a:extLst>
              <a:ext uri="{FF2B5EF4-FFF2-40B4-BE49-F238E27FC236}">
                <a16:creationId xmlns:a16="http://schemas.microsoft.com/office/drawing/2014/main" id="{5BA26FD3-A4BE-9645-9871-5DD57D91A80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369ACAC-0B44-774C-BE14-DF2465448643}"/>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315899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0A5BD-38DE-7146-B5C4-88588212ABE8}"/>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DBE20047-4900-5D4E-887B-FF6AAFD2A6C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E0B6C09B-50E3-6C4A-9913-CA614BD7D2A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141F36DE-643D-964B-9861-4367FF57FEA2}"/>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6" name="Footer Placeholder 5">
            <a:extLst>
              <a:ext uri="{FF2B5EF4-FFF2-40B4-BE49-F238E27FC236}">
                <a16:creationId xmlns:a16="http://schemas.microsoft.com/office/drawing/2014/main" id="{404D5823-E8E0-B34D-ADA2-5909B1947405}"/>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7AC6B0B3-20B6-544D-8B27-EC1AA063CB9D}"/>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150038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3AD7-0839-F64D-A914-DD99F2F35D46}"/>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29FE6448-BF99-7E44-B4FA-3192A0AB7D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ED9F8C-A1E1-7343-8D51-CF5D96D9ED4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F71755CC-61B9-0B4C-95CF-AE35F22AE2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CB3362-94FE-9D40-827B-987E7A75FEA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746E7548-5B5F-DE4B-AFAC-4883231CF1B1}"/>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8" name="Footer Placeholder 7">
            <a:extLst>
              <a:ext uri="{FF2B5EF4-FFF2-40B4-BE49-F238E27FC236}">
                <a16:creationId xmlns:a16="http://schemas.microsoft.com/office/drawing/2014/main" id="{AE08480B-C01D-4E48-B2DA-5D9E6B0D3A5B}"/>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9EEEE1A-1BDE-834C-8CE3-82A78CA859FE}"/>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154339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741A-AB8D-074A-BCE3-CB73C9454717}"/>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7825B383-7F3B-8E4E-9078-FE575E94C93C}"/>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4" name="Footer Placeholder 3">
            <a:extLst>
              <a:ext uri="{FF2B5EF4-FFF2-40B4-BE49-F238E27FC236}">
                <a16:creationId xmlns:a16="http://schemas.microsoft.com/office/drawing/2014/main" id="{D94686B6-A630-A241-9FBA-87B8E74D160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7097D222-BA9D-C74F-8B5C-5BA69AE28198}"/>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410358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A7D099-0061-6141-AE06-02C9EF9F866A}"/>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3" name="Footer Placeholder 2">
            <a:extLst>
              <a:ext uri="{FF2B5EF4-FFF2-40B4-BE49-F238E27FC236}">
                <a16:creationId xmlns:a16="http://schemas.microsoft.com/office/drawing/2014/main" id="{3A1C9D12-FDB0-1341-8ABB-51B3786FCD45}"/>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C87E73DF-BF5B-4A45-8600-4F718CD860AE}"/>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91619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6AA7-E2A7-034A-80B9-764A95B2153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81D24E17-91F3-0043-BE74-5BEF5FEAF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9DA2BDD6-E31A-BC4C-91F1-A6A8339E7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5F5291-8167-2A41-87A8-C5FF7231F104}"/>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6" name="Footer Placeholder 5">
            <a:extLst>
              <a:ext uri="{FF2B5EF4-FFF2-40B4-BE49-F238E27FC236}">
                <a16:creationId xmlns:a16="http://schemas.microsoft.com/office/drawing/2014/main" id="{2ABA6448-2269-B040-A5CD-12DA72DA9DBE}"/>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ECE4252-D22A-D04A-A488-5C269CE6C06E}"/>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358550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67301-70D2-8948-96BF-E074ECBD4F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BF7291DE-3520-744C-9EAB-A958A14CFA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F361719B-D511-FA4A-B620-401E0A57D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5A761E-549D-C84B-B40E-AA80621E307D}"/>
              </a:ext>
            </a:extLst>
          </p:cNvPr>
          <p:cNvSpPr>
            <a:spLocks noGrp="1"/>
          </p:cNvSpPr>
          <p:nvPr>
            <p:ph type="dt" sz="half" idx="10"/>
          </p:nvPr>
        </p:nvSpPr>
        <p:spPr/>
        <p:txBody>
          <a:bodyPr/>
          <a:lstStyle/>
          <a:p>
            <a:fld id="{5EA3137B-C30B-4AFC-A85B-5185F6D70DFF}" type="datetimeFigureOut">
              <a:rPr lang="fr-FR" smtClean="0"/>
              <a:t>04/04/2022</a:t>
            </a:fld>
            <a:endParaRPr lang="fr-FR"/>
          </a:p>
        </p:txBody>
      </p:sp>
      <p:sp>
        <p:nvSpPr>
          <p:cNvPr id="6" name="Footer Placeholder 5">
            <a:extLst>
              <a:ext uri="{FF2B5EF4-FFF2-40B4-BE49-F238E27FC236}">
                <a16:creationId xmlns:a16="http://schemas.microsoft.com/office/drawing/2014/main" id="{43EDEFEF-9333-C449-84A6-7688B4D5E5A8}"/>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FF23DE0D-1080-9B4B-A899-A3BD42112F71}"/>
              </a:ext>
            </a:extLst>
          </p:cNvPr>
          <p:cNvSpPr>
            <a:spLocks noGrp="1"/>
          </p:cNvSpPr>
          <p:nvPr>
            <p:ph type="sldNum" sz="quarter" idx="12"/>
          </p:nvPr>
        </p:nvSpPr>
        <p:spPr/>
        <p:txBody>
          <a:bodyPr/>
          <a:lstStyle/>
          <a:p>
            <a:fld id="{B1A17864-2F7F-461E-BD27-A3B54B139D49}" type="slidenum">
              <a:rPr lang="fr-FR" smtClean="0"/>
              <a:t>‹N°›</a:t>
            </a:fld>
            <a:endParaRPr lang="fr-FR"/>
          </a:p>
        </p:txBody>
      </p:sp>
    </p:spTree>
    <p:extLst>
      <p:ext uri="{BB962C8B-B14F-4D97-AF65-F5344CB8AC3E}">
        <p14:creationId xmlns:p14="http://schemas.microsoft.com/office/powerpoint/2010/main" val="654684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ED0C39-74D8-C048-9672-DFCB6AE764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0E1369DC-B21B-DE42-8043-3524C3EA9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ABAB0F28-D3A0-E74B-A28A-A8F5249DBB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3137B-C30B-4AFC-A85B-5185F6D70DFF}" type="datetimeFigureOut">
              <a:rPr lang="fr-FR" smtClean="0"/>
              <a:t>04/04/2022</a:t>
            </a:fld>
            <a:endParaRPr lang="fr-FR"/>
          </a:p>
        </p:txBody>
      </p:sp>
      <p:sp>
        <p:nvSpPr>
          <p:cNvPr id="5" name="Footer Placeholder 4">
            <a:extLst>
              <a:ext uri="{FF2B5EF4-FFF2-40B4-BE49-F238E27FC236}">
                <a16:creationId xmlns:a16="http://schemas.microsoft.com/office/drawing/2014/main" id="{F6C0C9E4-4BCE-7340-86EC-C63808A2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B214A8FD-6110-3E49-90D1-63F2FEFC63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17864-2F7F-461E-BD27-A3B54B139D49}" type="slidenum">
              <a:rPr lang="fr-FR" smtClean="0"/>
              <a:t>‹N°›</a:t>
            </a:fld>
            <a:endParaRPr lang="fr-FR"/>
          </a:p>
        </p:txBody>
      </p:sp>
    </p:spTree>
    <p:extLst>
      <p:ext uri="{BB962C8B-B14F-4D97-AF65-F5344CB8AC3E}">
        <p14:creationId xmlns:p14="http://schemas.microsoft.com/office/powerpoint/2010/main" val="211692949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12.png"/><Relationship Id="rId26" Type="http://schemas.openxmlformats.org/officeDocument/2006/relationships/image" Target="../media/image16.png"/><Relationship Id="rId39" Type="http://schemas.openxmlformats.org/officeDocument/2006/relationships/image" Target="../media/image23.png"/><Relationship Id="rId21" Type="http://schemas.microsoft.com/office/2007/relationships/hdphoto" Target="../media/hdphoto9.wdp"/><Relationship Id="rId34" Type="http://schemas.openxmlformats.org/officeDocument/2006/relationships/image" Target="../media/image20.png"/><Relationship Id="rId42" Type="http://schemas.openxmlformats.org/officeDocument/2006/relationships/image" Target="../media/image1.png"/><Relationship Id="rId7" Type="http://schemas.microsoft.com/office/2007/relationships/hdphoto" Target="../media/hdphoto2.wdp"/><Relationship Id="rId2" Type="http://schemas.openxmlformats.org/officeDocument/2006/relationships/image" Target="../media/image3.jpeg"/><Relationship Id="rId16" Type="http://schemas.openxmlformats.org/officeDocument/2006/relationships/image" Target="../media/image11.png"/><Relationship Id="rId29"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4.wdp"/><Relationship Id="rId24" Type="http://schemas.openxmlformats.org/officeDocument/2006/relationships/image" Target="../media/image15.png"/><Relationship Id="rId32" Type="http://schemas.openxmlformats.org/officeDocument/2006/relationships/image" Target="../media/image19.png"/><Relationship Id="rId37" Type="http://schemas.openxmlformats.org/officeDocument/2006/relationships/image" Target="../media/image22.png"/><Relationship Id="rId40" Type="http://schemas.openxmlformats.org/officeDocument/2006/relationships/image" Target="../media/image24.png"/><Relationship Id="rId45" Type="http://schemas.openxmlformats.org/officeDocument/2006/relationships/image" Target="../media/image26.png"/><Relationship Id="rId5" Type="http://schemas.openxmlformats.org/officeDocument/2006/relationships/image" Target="../media/image5.jpe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7.png"/><Relationship Id="rId36" Type="http://schemas.openxmlformats.org/officeDocument/2006/relationships/image" Target="../media/image21.jpg"/><Relationship Id="rId10" Type="http://schemas.openxmlformats.org/officeDocument/2006/relationships/image" Target="../media/image8.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19.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0.png"/><Relationship Id="rId22" Type="http://schemas.openxmlformats.org/officeDocument/2006/relationships/image" Target="../media/image14.png"/><Relationship Id="rId27" Type="http://schemas.microsoft.com/office/2007/relationships/hdphoto" Target="../media/hdphoto12.wdp"/><Relationship Id="rId30" Type="http://schemas.openxmlformats.org/officeDocument/2006/relationships/image" Target="../media/image18.png"/><Relationship Id="rId35" Type="http://schemas.microsoft.com/office/2007/relationships/hdphoto" Target="../media/hdphoto16.wdp"/><Relationship Id="rId43" Type="http://schemas.openxmlformats.org/officeDocument/2006/relationships/image" Target="../media/image25.png"/><Relationship Id="rId8" Type="http://schemas.openxmlformats.org/officeDocument/2006/relationships/image" Target="../media/image7.png"/><Relationship Id="rId3" Type="http://schemas.openxmlformats.org/officeDocument/2006/relationships/image" Target="../media/image4.png"/><Relationship Id="rId12" Type="http://schemas.openxmlformats.org/officeDocument/2006/relationships/image" Target="../media/image9.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38" Type="http://schemas.microsoft.com/office/2007/relationships/hdphoto" Target="../media/hdphoto17.wdp"/><Relationship Id="rId46" Type="http://schemas.microsoft.com/office/2007/relationships/hdphoto" Target="../media/hdphoto20.wdp"/><Relationship Id="rId20" Type="http://schemas.openxmlformats.org/officeDocument/2006/relationships/image" Target="../media/image13.png"/><Relationship Id="rId41" Type="http://schemas.microsoft.com/office/2007/relationships/hdphoto" Target="../media/hdphoto18.wdp"/></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23.wdp"/><Relationship Id="rId18" Type="http://schemas.openxmlformats.org/officeDocument/2006/relationships/image" Target="../media/image1.png"/><Relationship Id="rId3" Type="http://schemas.openxmlformats.org/officeDocument/2006/relationships/image" Target="../media/image9.png"/><Relationship Id="rId21" Type="http://schemas.openxmlformats.org/officeDocument/2006/relationships/image" Target="../media/image6.png"/><Relationship Id="rId7" Type="http://schemas.microsoft.com/office/2007/relationships/hdphoto" Target="../media/hdphoto21.wdp"/><Relationship Id="rId12" Type="http://schemas.openxmlformats.org/officeDocument/2006/relationships/image" Target="../media/image33.png"/><Relationship Id="rId17" Type="http://schemas.microsoft.com/office/2007/relationships/hdphoto" Target="../media/hdphoto25.wdp"/><Relationship Id="rId2" Type="http://schemas.openxmlformats.org/officeDocument/2006/relationships/image" Target="../media/image27.jpeg"/><Relationship Id="rId16" Type="http://schemas.openxmlformats.org/officeDocument/2006/relationships/image" Target="../media/image35.png"/><Relationship Id="rId20" Type="http://schemas.microsoft.com/office/2007/relationships/hdphoto" Target="../media/hdphoto17.wdp"/><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svg"/><Relationship Id="rId5" Type="http://schemas.openxmlformats.org/officeDocument/2006/relationships/image" Target="../media/image28.png"/><Relationship Id="rId15" Type="http://schemas.microsoft.com/office/2007/relationships/hdphoto" Target="../media/hdphoto24.wdp"/><Relationship Id="rId10" Type="http://schemas.openxmlformats.org/officeDocument/2006/relationships/image" Target="../media/image31.png"/><Relationship Id="rId19" Type="http://schemas.openxmlformats.org/officeDocument/2006/relationships/image" Target="../media/image22.png"/><Relationship Id="rId4" Type="http://schemas.microsoft.com/office/2007/relationships/hdphoto" Target="../media/hdphoto5.wdp"/><Relationship Id="rId9" Type="http://schemas.microsoft.com/office/2007/relationships/hdphoto" Target="../media/hdphoto22.wdp"/><Relationship Id="rId14" Type="http://schemas.openxmlformats.org/officeDocument/2006/relationships/image" Target="../media/image34.png"/><Relationship Id="rId22"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4F5038-D041-4A5A-ACAB-14AEB9D3F976}"/>
              </a:ext>
            </a:extLst>
          </p:cNvPr>
          <p:cNvSpPr>
            <a:spLocks noGrp="1"/>
          </p:cNvSpPr>
          <p:nvPr>
            <p:ph type="ctrTitle"/>
          </p:nvPr>
        </p:nvSpPr>
        <p:spPr>
          <a:xfrm>
            <a:off x="733950" y="-160543"/>
            <a:ext cx="4482436" cy="1989343"/>
          </a:xfrm>
        </p:spPr>
        <p:txBody>
          <a:bodyPr/>
          <a:lstStyle/>
          <a:p>
            <a:r>
              <a:rPr lang="fr-FR" dirty="0"/>
              <a:t>Possess</a:t>
            </a:r>
            <a:r>
              <a:rPr lang="fr-FR" dirty="0">
                <a:solidFill>
                  <a:schemeClr val="accent4">
                    <a:lumMod val="75000"/>
                  </a:schemeClr>
                </a:solidFill>
              </a:rPr>
              <a:t>ifs</a:t>
            </a:r>
            <a:br>
              <a:rPr lang="fr-FR" dirty="0"/>
            </a:br>
            <a:r>
              <a:rPr lang="fr-FR" dirty="0"/>
              <a:t>interact</a:t>
            </a:r>
            <a:r>
              <a:rPr lang="fr-FR" dirty="0">
                <a:solidFill>
                  <a:schemeClr val="accent4">
                    <a:lumMod val="75000"/>
                  </a:schemeClr>
                </a:solidFill>
              </a:rPr>
              <a:t>ifs</a:t>
            </a:r>
          </a:p>
        </p:txBody>
      </p:sp>
      <p:sp>
        <p:nvSpPr>
          <p:cNvPr id="3" name="TextBox 2">
            <a:extLst>
              <a:ext uri="{FF2B5EF4-FFF2-40B4-BE49-F238E27FC236}">
                <a16:creationId xmlns:a16="http://schemas.microsoft.com/office/drawing/2014/main" id="{E746AEC4-03CB-2445-BA27-E2CC59A9B9B9}"/>
              </a:ext>
            </a:extLst>
          </p:cNvPr>
          <p:cNvSpPr txBox="1"/>
          <p:nvPr/>
        </p:nvSpPr>
        <p:spPr>
          <a:xfrm>
            <a:off x="5978769" y="0"/>
            <a:ext cx="6213231" cy="6524863"/>
          </a:xfrm>
          <a:prstGeom prst="rect">
            <a:avLst/>
          </a:prstGeom>
          <a:noFill/>
        </p:spPr>
        <p:txBody>
          <a:bodyPr wrap="square" rtlCol="0">
            <a:spAutoFit/>
          </a:bodyPr>
          <a:lstStyle/>
          <a:p>
            <a:pPr algn="ctr"/>
            <a:r>
              <a:rPr lang="fr-FR" sz="1600" b="1" dirty="0">
                <a:solidFill>
                  <a:schemeClr val="accent4">
                    <a:lumMod val="75000"/>
                  </a:schemeClr>
                </a:solidFill>
              </a:rPr>
              <a:t>Fil pédagogique</a:t>
            </a:r>
          </a:p>
          <a:p>
            <a:endParaRPr lang="fr-FR" sz="1600" b="1" dirty="0">
              <a:solidFill>
                <a:schemeClr val="accent6">
                  <a:lumMod val="50000"/>
                </a:schemeClr>
              </a:solidFill>
            </a:endParaRPr>
          </a:p>
          <a:p>
            <a:r>
              <a:rPr lang="fr-FR" sz="1600" b="1" dirty="0">
                <a:solidFill>
                  <a:schemeClr val="accent6">
                    <a:lumMod val="50000"/>
                  </a:schemeClr>
                </a:solidFill>
              </a:rPr>
              <a:t>Objectif </a:t>
            </a:r>
            <a:r>
              <a:rPr lang="fr-FR" sz="1600" dirty="0"/>
              <a:t>: travailler les pronoms possessifs. </a:t>
            </a:r>
          </a:p>
          <a:p>
            <a:r>
              <a:rPr lang="fr-FR" sz="1600" dirty="0"/>
              <a:t>Fonctionnement: </a:t>
            </a:r>
          </a:p>
          <a:p>
            <a:endParaRPr lang="fr-FR" sz="1600" dirty="0"/>
          </a:p>
          <a:p>
            <a:pPr lvl="0" defTabSz="457200">
              <a:defRPr/>
            </a:pPr>
            <a:r>
              <a:rPr kumimoji="0" lang="en-FR" sz="1600" b="1" i="0" u="none" strike="noStrike" kern="1200" cap="none" spc="0" normalizeH="0" baseline="0" noProof="0" dirty="0">
                <a:ln>
                  <a:noFill/>
                </a:ln>
                <a:solidFill>
                  <a:schemeClr val="accent6">
                    <a:lumMod val="75000"/>
                  </a:schemeClr>
                </a:solidFill>
                <a:effectLst/>
                <a:uLnTx/>
                <a:uFillTx/>
                <a:ea typeface="+mn-ea"/>
              </a:rPr>
              <a:t>Première étape </a:t>
            </a:r>
            <a:r>
              <a:rPr kumimoji="0" lang="en-FR" sz="1600" b="0" i="0" u="none" strike="noStrike" kern="1200" cap="none" spc="0" normalizeH="0" baseline="0" noProof="0" dirty="0">
                <a:ln>
                  <a:noFill/>
                </a:ln>
                <a:effectLst/>
                <a:uLnTx/>
                <a:uFillTx/>
                <a:ea typeface="+mn-ea"/>
              </a:rPr>
              <a:t>(page 1) : </a:t>
            </a:r>
            <a:r>
              <a:rPr kumimoji="0" lang="fr-FR" sz="1600" b="0" i="0" u="none" strike="noStrike" kern="1200" cap="none" spc="0" normalizeH="0" baseline="0" noProof="0" dirty="0">
                <a:ln>
                  <a:noFill/>
                </a:ln>
                <a:effectLst/>
                <a:uLnTx/>
                <a:uFillTx/>
                <a:ea typeface="+mn-ea"/>
              </a:rPr>
              <a:t>des voisins</a:t>
            </a:r>
            <a:r>
              <a:rPr kumimoji="0" lang="en-FR" sz="1600" b="0" i="0" u="none" strike="noStrike" kern="1200" cap="none" spc="0" normalizeH="0" baseline="0" noProof="0" dirty="0">
                <a:ln>
                  <a:noFill/>
                </a:ln>
                <a:effectLst/>
                <a:uLnTx/>
                <a:uFillTx/>
                <a:ea typeface="+mn-ea"/>
              </a:rPr>
              <a:t> </a:t>
            </a:r>
            <a:r>
              <a:rPr kumimoji="0" lang="fr-FR" sz="1600" b="0" i="0" u="none" strike="noStrike" kern="1200" cap="none" spc="0" normalizeH="0" baseline="0" noProof="0" dirty="0">
                <a:ln>
                  <a:noFill/>
                </a:ln>
                <a:effectLst/>
                <a:uLnTx/>
                <a:uFillTx/>
                <a:ea typeface="+mn-ea"/>
              </a:rPr>
              <a:t>se </a:t>
            </a:r>
            <a:r>
              <a:rPr kumimoji="0" lang="en-FR" sz="1600" b="0" i="0" u="none" strike="noStrike" kern="1200" cap="none" spc="0" normalizeH="0" baseline="0" noProof="0" dirty="0">
                <a:ln>
                  <a:noFill/>
                </a:ln>
                <a:effectLst/>
                <a:uLnTx/>
                <a:uFillTx/>
                <a:ea typeface="+mn-ea"/>
              </a:rPr>
              <a:t>font face avec des objets </a:t>
            </a:r>
            <a:r>
              <a:rPr kumimoji="0" lang="fr-FR" sz="1600" b="0" i="0" u="none" strike="noStrike" kern="1200" cap="none" spc="0" normalizeH="0" baseline="0" noProof="0" dirty="0">
                <a:ln>
                  <a:noFill/>
                </a:ln>
                <a:effectLst/>
                <a:uLnTx/>
                <a:uFillTx/>
                <a:ea typeface="+mn-ea"/>
              </a:rPr>
              <a:t>autour d’eux</a:t>
            </a:r>
            <a:r>
              <a:rPr kumimoji="0" lang="en-FR" sz="1600" b="0" i="0" u="none" strike="noStrike" kern="1200" cap="none" spc="0" normalizeH="0" baseline="0" noProof="0" dirty="0">
                <a:ln>
                  <a:noFill/>
                </a:ln>
                <a:effectLst/>
                <a:uLnTx/>
                <a:uFillTx/>
                <a:ea typeface="+mn-ea"/>
              </a:rPr>
              <a:t> eux.</a:t>
            </a:r>
            <a:r>
              <a:rPr kumimoji="0" lang="fr-FR" sz="1600" b="0" i="0" u="none" strike="noStrike" kern="1200" cap="none" spc="0" normalizeH="0" baseline="0" noProof="0" dirty="0">
                <a:ln>
                  <a:noFill/>
                </a:ln>
                <a:effectLst/>
                <a:uLnTx/>
                <a:uFillTx/>
                <a:ea typeface="+mn-ea"/>
              </a:rPr>
              <a:t> L’enseignant incarne un des personnages et un élève incarne son voisin ou sa voisine. L’enseignant demande: « C’est le chien de qui (sur l’image) ? » « </a:t>
            </a:r>
            <a:r>
              <a:rPr lang="ar-SA" sz="1600" dirty="0"/>
              <a:t>هذا</a:t>
            </a:r>
            <a:r>
              <a:rPr kumimoji="0" lang="ar-SA" sz="1600" b="0" i="0" u="none" strike="noStrike" kern="1200" cap="none" spc="0" normalizeH="0" baseline="0" noProof="0" dirty="0">
                <a:ln>
                  <a:noFill/>
                </a:ln>
                <a:effectLst/>
                <a:uLnTx/>
                <a:uFillTx/>
                <a:ea typeface="+mn-ea"/>
              </a:rPr>
              <a:t> كلب من </a:t>
            </a:r>
            <a:r>
              <a:rPr lang="ar-SA" sz="1600" dirty="0"/>
              <a:t>(على الصورة</a:t>
            </a:r>
            <a:r>
              <a:rPr kumimoji="0" lang="ar-SA" sz="1600" b="0" i="0" u="none" strike="noStrike" kern="1200" cap="none" spc="0" normalizeH="0" baseline="0" noProof="0" dirty="0">
                <a:ln>
                  <a:noFill/>
                </a:ln>
                <a:effectLst/>
                <a:uLnTx/>
                <a:uFillTx/>
                <a:ea typeface="+mn-ea"/>
              </a:rPr>
              <a:t>)</a:t>
            </a:r>
            <a:r>
              <a:rPr kumimoji="0" lang="fr-FR" sz="1600" b="0" i="0" u="none" strike="noStrike" kern="1200" cap="none" spc="0" normalizeH="0" baseline="0" noProof="0" dirty="0">
                <a:ln>
                  <a:noFill/>
                </a:ln>
                <a:effectLst/>
                <a:uLnTx/>
                <a:uFillTx/>
                <a:ea typeface="+mn-ea"/>
              </a:rPr>
              <a:t> » L’élève répond: « </a:t>
            </a:r>
            <a:r>
              <a:rPr lang="fr-FR" sz="1600" dirty="0"/>
              <a:t>C’</a:t>
            </a:r>
            <a:r>
              <a:rPr kumimoji="0" lang="fr-FR" sz="1600" b="0" i="0" u="none" strike="noStrike" kern="1200" cap="none" spc="0" normalizeH="0" baseline="0" noProof="0" dirty="0">
                <a:ln>
                  <a:noFill/>
                </a:ln>
                <a:effectLst/>
                <a:uLnTx/>
                <a:uFillTx/>
                <a:ea typeface="+mn-ea"/>
              </a:rPr>
              <a:t>est ton chien. » Ou: « C’est mon chien. </a:t>
            </a:r>
            <a:r>
              <a:rPr kumimoji="0" lang="fr-FR" sz="1600" b="0" i="0" u="none" strike="noStrike" kern="1200" cap="none" spc="0" normalizeH="0" baseline="0" noProof="0" dirty="0">
                <a:ln>
                  <a:noFill/>
                </a:ln>
                <a:effectLst/>
                <a:uLnTx/>
                <a:uFillTx/>
              </a:rPr>
              <a:t>» Le chemin et le lampadaire appartiennent à tout le monde: « C’est notre chemin. »; « c’</a:t>
            </a:r>
            <a:r>
              <a:rPr lang="fr-FR" sz="1600" dirty="0"/>
              <a:t>est </a:t>
            </a:r>
            <a:r>
              <a:rPr kumimoji="0" lang="fr-FR" sz="1600" b="0" i="0" u="none" strike="noStrike" kern="1200" cap="none" spc="0" normalizeH="0" baseline="0" noProof="0" dirty="0">
                <a:ln>
                  <a:noFill/>
                </a:ln>
                <a:effectLst/>
                <a:uLnTx/>
                <a:uFillTx/>
              </a:rPr>
              <a:t>notre lampadaire. »</a:t>
            </a:r>
            <a:endParaRPr lang="fr-FR" sz="1600" dirty="0"/>
          </a:p>
          <a:p>
            <a:r>
              <a:rPr lang="fr-FR" sz="1600" b="1" dirty="0">
                <a:solidFill>
                  <a:schemeClr val="accent6">
                    <a:lumMod val="75000"/>
                  </a:schemeClr>
                </a:solidFill>
              </a:rPr>
              <a:t>Deuxième étape </a:t>
            </a:r>
            <a:r>
              <a:rPr lang="fr-FR" sz="1600" dirty="0"/>
              <a:t>: les élèves incarnent les voisins et se posent des questions les uns aux autres. Exemple: « Est-ce que c’est ton chien sur l’image ? » - « non, ce n’est pas mon chien c’est ton chien. »</a:t>
            </a:r>
          </a:p>
          <a:p>
            <a:r>
              <a:rPr lang="fr-FR" sz="1600" b="1" dirty="0">
                <a:solidFill>
                  <a:schemeClr val="accent6">
                    <a:lumMod val="75000"/>
                  </a:schemeClr>
                </a:solidFill>
              </a:rPr>
              <a:t>Troisième étape</a:t>
            </a:r>
            <a:r>
              <a:rPr lang="fr-FR" sz="1600" dirty="0"/>
              <a:t> (deuxième image, au tribunal) : Un étudiant défend la cause de l’homme, l’autre la cause de la femme. Ils doivent dire que les objets de valeur sont ceux de leur client. En revanche, il doivent dire que les armes ne sont pas celles de leur client. Exemple: l’enseignant demande: « A qui est  l’ordinateur », l’un dit : « C’est son ordinateur (à lui)! Ce n’est pas son ordinateur (à elle)». L’autre répond: « Non ce n’est pas son ordinateur (à lui), c’est son ordinateur (à elle).</a:t>
            </a:r>
          </a:p>
          <a:p>
            <a:r>
              <a:rPr kumimoji="0" lang="fr-FR" sz="1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Option: </a:t>
            </a:r>
            <a:r>
              <a:rPr kumimoji="0" lang="fr-FR" sz="1600" i="0" u="none" strike="noStrike" kern="1200" cap="none" spc="0" normalizeH="0" baseline="0" noProof="0" dirty="0">
                <a:ln>
                  <a:noFill/>
                </a:ln>
                <a:effectLst/>
                <a:uLnTx/>
                <a:uFillTx/>
                <a:latin typeface="Calibri" panose="020F0502020204030204"/>
                <a:ea typeface="+mn-ea"/>
                <a:cs typeface="+mn-cs"/>
              </a:rPr>
              <a:t>refaire l’exercice de la page 1 au pluriel</a:t>
            </a:r>
            <a:endParaRPr lang="fr-FR" sz="1600" dirty="0"/>
          </a:p>
          <a:p>
            <a:endParaRPr lang="fr-FR" sz="1600" dirty="0"/>
          </a:p>
          <a:p>
            <a:r>
              <a:rPr lang="fr-FR" sz="1600" b="1" dirty="0"/>
              <a:t>Remarque</a:t>
            </a:r>
            <a:r>
              <a:rPr lang="fr-FR" sz="1600" dirty="0"/>
              <a:t>: dire un mot sur les racines de</a:t>
            </a:r>
            <a:r>
              <a:rPr lang="ar-SA" sz="1600" dirty="0"/>
              <a:t> </a:t>
            </a:r>
            <a:r>
              <a:rPr lang="fr-FR" sz="1600" dirty="0"/>
              <a:t> </a:t>
            </a:r>
            <a:r>
              <a:rPr lang="ar-SA" sz="1600" dirty="0"/>
              <a:t>محمول</a:t>
            </a:r>
            <a:r>
              <a:rPr lang="fr-FR" sz="1600" dirty="0"/>
              <a:t> et </a:t>
            </a:r>
            <a:r>
              <a:rPr lang="ar-SA" sz="1600" dirty="0"/>
              <a:t>حاسوب</a:t>
            </a:r>
            <a:r>
              <a:rPr lang="fr-FR" sz="1600" dirty="0"/>
              <a:t> dans le Coran.</a:t>
            </a:r>
          </a:p>
          <a:p>
            <a:endParaRPr lang="fr-FR" dirty="0"/>
          </a:p>
        </p:txBody>
      </p:sp>
      <p:sp>
        <p:nvSpPr>
          <p:cNvPr id="4" name="TextBox 3">
            <a:extLst>
              <a:ext uri="{FF2B5EF4-FFF2-40B4-BE49-F238E27FC236}">
                <a16:creationId xmlns:a16="http://schemas.microsoft.com/office/drawing/2014/main" id="{36202034-17C1-9541-A90F-BA07B0CAE85B}"/>
              </a:ext>
            </a:extLst>
          </p:cNvPr>
          <p:cNvSpPr txBox="1"/>
          <p:nvPr/>
        </p:nvSpPr>
        <p:spPr>
          <a:xfrm>
            <a:off x="1149099" y="6092212"/>
            <a:ext cx="3652138" cy="369332"/>
          </a:xfrm>
          <a:prstGeom prst="rect">
            <a:avLst/>
          </a:prstGeom>
          <a:noFill/>
        </p:spPr>
        <p:txBody>
          <a:bodyPr wrap="square" rtlCol="0">
            <a:spAutoFit/>
          </a:bodyPr>
          <a:lstStyle/>
          <a:p>
            <a:r>
              <a:rPr lang="en-FR" dirty="0">
                <a:solidFill>
                  <a:schemeClr val="accent2">
                    <a:lumMod val="50000"/>
                  </a:schemeClr>
                </a:solidFill>
              </a:rPr>
              <a:t>Création: Idrîs de Vos, Institut Imtiyaz</a:t>
            </a:r>
          </a:p>
        </p:txBody>
      </p:sp>
      <p:pic>
        <p:nvPicPr>
          <p:cNvPr id="6" name="Image 5" descr="Une image contenant dessin&#10;&#10;Description générée automatiquement">
            <a:extLst>
              <a:ext uri="{FF2B5EF4-FFF2-40B4-BE49-F238E27FC236}">
                <a16:creationId xmlns:a16="http://schemas.microsoft.com/office/drawing/2014/main" id="{3115D2B7-7BF0-4A8C-830A-3FC398E88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38" y="6035334"/>
            <a:ext cx="506176" cy="483087"/>
          </a:xfrm>
          <a:prstGeom prst="rect">
            <a:avLst/>
          </a:prstGeom>
        </p:spPr>
      </p:pic>
      <p:pic>
        <p:nvPicPr>
          <p:cNvPr id="7" name="Image 6" descr="Une image contenant texte, meubles, table, table basse&#10;&#10;Description générée automatiquement">
            <a:extLst>
              <a:ext uri="{FF2B5EF4-FFF2-40B4-BE49-F238E27FC236}">
                <a16:creationId xmlns:a16="http://schemas.microsoft.com/office/drawing/2014/main" id="{4F32121F-6DDE-487C-91F4-5371CFC4D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55" y="2073865"/>
            <a:ext cx="2346214" cy="1858202"/>
          </a:xfrm>
          <a:prstGeom prst="rect">
            <a:avLst/>
          </a:prstGeom>
        </p:spPr>
      </p:pic>
      <p:sp>
        <p:nvSpPr>
          <p:cNvPr id="8" name="ZoneTexte 7">
            <a:extLst>
              <a:ext uri="{FF2B5EF4-FFF2-40B4-BE49-F238E27FC236}">
                <a16:creationId xmlns:a16="http://schemas.microsoft.com/office/drawing/2014/main" id="{D7B02C6C-2F0B-4E7F-88F1-FBBBE2DB9936}"/>
              </a:ext>
            </a:extLst>
          </p:cNvPr>
          <p:cNvSpPr txBox="1"/>
          <p:nvPr/>
        </p:nvSpPr>
        <p:spPr>
          <a:xfrm rot="2117373">
            <a:off x="3021907" y="2609234"/>
            <a:ext cx="2364512" cy="707886"/>
          </a:xfrm>
          <a:prstGeom prst="rect">
            <a:avLst/>
          </a:prstGeom>
          <a:noFill/>
        </p:spPr>
        <p:txBody>
          <a:bodyPr wrap="square" rtlCol="0">
            <a:spAutoFit/>
          </a:bodyPr>
          <a:lstStyle/>
          <a:p>
            <a:r>
              <a:rPr lang="fr-FR" sz="4000" dirty="0">
                <a:solidFill>
                  <a:srgbClr val="FF3399"/>
                </a:solidFill>
              </a:rPr>
              <a:t>Mon livre</a:t>
            </a:r>
          </a:p>
        </p:txBody>
      </p:sp>
      <p:sp>
        <p:nvSpPr>
          <p:cNvPr id="10" name="ZoneTexte 9">
            <a:extLst>
              <a:ext uri="{FF2B5EF4-FFF2-40B4-BE49-F238E27FC236}">
                <a16:creationId xmlns:a16="http://schemas.microsoft.com/office/drawing/2014/main" id="{4FC8A6EB-BD58-4440-8CBC-B191B533BA57}"/>
              </a:ext>
            </a:extLst>
          </p:cNvPr>
          <p:cNvSpPr txBox="1"/>
          <p:nvPr/>
        </p:nvSpPr>
        <p:spPr>
          <a:xfrm rot="19933963">
            <a:off x="2076631" y="4272209"/>
            <a:ext cx="208254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0070C0"/>
                </a:solidFill>
                <a:effectLst/>
                <a:uLnTx/>
                <a:uFillTx/>
                <a:latin typeface="Calibri" panose="020F0502020204030204"/>
                <a:ea typeface="+mn-ea"/>
                <a:cs typeface="+mn-cs"/>
              </a:rPr>
              <a:t>Ton livre</a:t>
            </a:r>
          </a:p>
        </p:txBody>
      </p:sp>
    </p:spTree>
    <p:extLst>
      <p:ext uri="{BB962C8B-B14F-4D97-AF65-F5344CB8AC3E}">
        <p14:creationId xmlns:p14="http://schemas.microsoft.com/office/powerpoint/2010/main" val="493425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7AAF504B-7A2A-40E9-B361-17DDF28CC569}"/>
              </a:ext>
            </a:extLst>
          </p:cNvPr>
          <p:cNvGraphicFramePr>
            <a:graphicFrameLocks noGrp="1"/>
          </p:cNvGraphicFramePr>
          <p:nvPr>
            <p:extLst>
              <p:ext uri="{D42A27DB-BD31-4B8C-83A1-F6EECF244321}">
                <p14:modId xmlns:p14="http://schemas.microsoft.com/office/powerpoint/2010/main" val="312640797"/>
              </p:ext>
            </p:extLst>
          </p:nvPr>
        </p:nvGraphicFramePr>
        <p:xfrm>
          <a:off x="1725467" y="795081"/>
          <a:ext cx="8226160" cy="5807148"/>
        </p:xfrm>
        <a:graphic>
          <a:graphicData uri="http://schemas.openxmlformats.org/drawingml/2006/table">
            <a:tbl>
              <a:tblPr rtl="1" firstRow="1" firstCol="1" bandRow="1"/>
              <a:tblGrid>
                <a:gridCol w="647488">
                  <a:extLst>
                    <a:ext uri="{9D8B030D-6E8A-4147-A177-3AD203B41FA5}">
                      <a16:colId xmlns:a16="http://schemas.microsoft.com/office/drawing/2014/main" val="360226097"/>
                    </a:ext>
                  </a:extLst>
                </a:gridCol>
                <a:gridCol w="780447">
                  <a:extLst>
                    <a:ext uri="{9D8B030D-6E8A-4147-A177-3AD203B41FA5}">
                      <a16:colId xmlns:a16="http://schemas.microsoft.com/office/drawing/2014/main" val="2069004721"/>
                    </a:ext>
                  </a:extLst>
                </a:gridCol>
                <a:gridCol w="557799">
                  <a:extLst>
                    <a:ext uri="{9D8B030D-6E8A-4147-A177-3AD203B41FA5}">
                      <a16:colId xmlns:a16="http://schemas.microsoft.com/office/drawing/2014/main" val="1276858976"/>
                    </a:ext>
                  </a:extLst>
                </a:gridCol>
                <a:gridCol w="1114811">
                  <a:extLst>
                    <a:ext uri="{9D8B030D-6E8A-4147-A177-3AD203B41FA5}">
                      <a16:colId xmlns:a16="http://schemas.microsoft.com/office/drawing/2014/main" val="2803019567"/>
                    </a:ext>
                  </a:extLst>
                </a:gridCol>
                <a:gridCol w="557799">
                  <a:extLst>
                    <a:ext uri="{9D8B030D-6E8A-4147-A177-3AD203B41FA5}">
                      <a16:colId xmlns:a16="http://schemas.microsoft.com/office/drawing/2014/main" val="3949841161"/>
                    </a:ext>
                  </a:extLst>
                </a:gridCol>
                <a:gridCol w="2230410">
                  <a:extLst>
                    <a:ext uri="{9D8B030D-6E8A-4147-A177-3AD203B41FA5}">
                      <a16:colId xmlns:a16="http://schemas.microsoft.com/office/drawing/2014/main" val="964788049"/>
                    </a:ext>
                  </a:extLst>
                </a:gridCol>
                <a:gridCol w="2337406">
                  <a:extLst>
                    <a:ext uri="{9D8B030D-6E8A-4147-A177-3AD203B41FA5}">
                      <a16:colId xmlns:a16="http://schemas.microsoft.com/office/drawing/2014/main" val="1940273273"/>
                    </a:ext>
                  </a:extLst>
                </a:gridCol>
              </a:tblGrid>
              <a:tr h="477932">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أنا</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ي</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dirty="0">
                          <a:effectLst/>
                          <a:latin typeface="Calibri" panose="020F0502020204030204" pitchFamily="34" charset="0"/>
                          <a:ea typeface="Calibri" panose="020F0502020204030204" pitchFamily="34" charset="0"/>
                          <a:cs typeface="Arial" panose="020B0604020202020204" pitchFamily="34" charset="0"/>
                        </a:rPr>
                        <a:t>كتابِ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ي</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Mon livre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8662913"/>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أنتَ</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كَ</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dirty="0">
                          <a:effectLst/>
                          <a:latin typeface="Calibri" panose="020F0502020204030204" pitchFamily="34" charset="0"/>
                          <a:ea typeface="Calibri" panose="020F0502020204030204" pitchFamily="34" charset="0"/>
                          <a:cs typeface="Arial" panose="020B0604020202020204" pitchFamily="34" charset="0"/>
                        </a:rPr>
                        <a:t>كتابُ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كَ</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Ton livre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6774835"/>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أنتِ</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كِ</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dirty="0">
                          <a:effectLst/>
                          <a:latin typeface="Calibri" panose="020F0502020204030204" pitchFamily="34" charset="0"/>
                          <a:ea typeface="Calibri" panose="020F0502020204030204" pitchFamily="34" charset="0"/>
                          <a:cs typeface="Arial" panose="020B0604020202020204" pitchFamily="34" charset="0"/>
                        </a:rPr>
                        <a:t>كتابُ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كِ</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Ton livre (fem.)</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2782389"/>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هُوَ</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هُ/هِ</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dirty="0">
                          <a:effectLst/>
                          <a:latin typeface="Calibri" panose="020F0502020204030204" pitchFamily="34" charset="0"/>
                          <a:ea typeface="Calibri" panose="020F0502020204030204" pitchFamily="34" charset="0"/>
                          <a:cs typeface="Arial" panose="020B0604020202020204" pitchFamily="34" charset="0"/>
                        </a:rPr>
                        <a:t>كِتابُ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هُ</a:t>
                      </a:r>
                      <a:r>
                        <a:rPr lang="ar-SA" sz="2800" dirty="0">
                          <a:effectLst/>
                          <a:latin typeface="Calibri" panose="020F0502020204030204" pitchFamily="34" charset="0"/>
                          <a:ea typeface="Calibri" panose="020F0502020204030204" pitchFamily="34" charset="0"/>
                          <a:cs typeface="Arial" panose="020B0604020202020204" pitchFamily="34" charset="0"/>
                        </a:rPr>
                        <a:t>/بَ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هُ</a:t>
                      </a:r>
                      <a:r>
                        <a:rPr lang="ar-SA" sz="2800" dirty="0">
                          <a:effectLst/>
                          <a:latin typeface="Calibri" panose="020F0502020204030204" pitchFamily="34" charset="0"/>
                          <a:ea typeface="Calibri" panose="020F0502020204030204" pitchFamily="34" charset="0"/>
                          <a:cs typeface="Arial" panose="020B0604020202020204" pitchFamily="34" charset="0"/>
                        </a:rPr>
                        <a:t>/بِ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هِ</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Son livre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1524762"/>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هِيَ</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ها</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dirty="0">
                          <a:effectLst/>
                          <a:latin typeface="Calibri" panose="020F0502020204030204" pitchFamily="34" charset="0"/>
                          <a:ea typeface="Calibri" panose="020F0502020204030204" pitchFamily="34" charset="0"/>
                          <a:cs typeface="Arial" panose="020B0604020202020204" pitchFamily="34" charset="0"/>
                        </a:rPr>
                        <a:t>كتاب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ها</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Son livre (fem.)</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484740"/>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أَنْتُما</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كُما</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dirty="0">
                          <a:effectLst/>
                          <a:latin typeface="Calibri" panose="020F0502020204030204" pitchFamily="34" charset="0"/>
                          <a:ea typeface="Calibri" panose="020F0502020204030204" pitchFamily="34" charset="0"/>
                          <a:cs typeface="Arial" panose="020B0604020202020204" pitchFamily="34" charset="0"/>
                        </a:rPr>
                        <a:t>كتابُ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كُما</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Votre (vous deux) livre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9806896"/>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هُما</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هُما/هِما</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a:effectLst/>
                          <a:latin typeface="Calibri" panose="020F0502020204030204" pitchFamily="34" charset="0"/>
                          <a:ea typeface="Calibri" panose="020F0502020204030204" pitchFamily="34" charset="0"/>
                          <a:cs typeface="Arial" panose="020B0604020202020204" pitchFamily="34" charset="0"/>
                        </a:rPr>
                        <a:t>كتابُ</a:t>
                      </a:r>
                      <a:r>
                        <a:rPr lang="ar-SA"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هُما</a:t>
                      </a:r>
                      <a:r>
                        <a:rPr lang="ar-SA" sz="2800">
                          <a:effectLst/>
                          <a:latin typeface="Calibri" panose="020F0502020204030204" pitchFamily="34" charset="0"/>
                          <a:ea typeface="Calibri" panose="020F0502020204030204" pitchFamily="34" charset="0"/>
                          <a:cs typeface="Arial" panose="020B0604020202020204" pitchFamily="34" charset="0"/>
                        </a:rPr>
                        <a:t>/بَ</a:t>
                      </a:r>
                      <a:r>
                        <a:rPr lang="ar-SA"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هُما</a:t>
                      </a:r>
                      <a:r>
                        <a:rPr lang="ar-SA" sz="2800">
                          <a:effectLst/>
                          <a:latin typeface="Calibri" panose="020F0502020204030204" pitchFamily="34" charset="0"/>
                          <a:ea typeface="Calibri" panose="020F0502020204030204" pitchFamily="34" charset="0"/>
                          <a:cs typeface="Arial" panose="020B0604020202020204" pitchFamily="34" charset="0"/>
                        </a:rPr>
                        <a:t>/بِ</a:t>
                      </a:r>
                      <a:r>
                        <a:rPr lang="ar-SA"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هِما</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Leur (eux deux) livre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1981177"/>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نَحْنُ</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solidFill>
                            <a:srgbClr val="984806"/>
                          </a:solidFill>
                          <a:effectLst/>
                          <a:latin typeface="Calibri" panose="020F0502020204030204" pitchFamily="34" charset="0"/>
                          <a:ea typeface="Calibri" panose="020F0502020204030204" pitchFamily="34" charset="0"/>
                          <a:cs typeface="Arial" panose="020B0604020202020204" pitchFamily="34" charset="0"/>
                        </a:rPr>
                        <a:t>نَا</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dirty="0">
                          <a:effectLst/>
                          <a:latin typeface="Calibri" panose="020F0502020204030204" pitchFamily="34" charset="0"/>
                          <a:ea typeface="Calibri" panose="020F0502020204030204" pitchFamily="34" charset="0"/>
                          <a:cs typeface="Arial" panose="020B0604020202020204" pitchFamily="34" charset="0"/>
                        </a:rPr>
                        <a:t>كتابُ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نا</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Notre livre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0449839"/>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أَنْتُمْ</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كُمْ</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a:effectLst/>
                          <a:latin typeface="Calibri" panose="020F0502020204030204" pitchFamily="34" charset="0"/>
                          <a:ea typeface="Calibri" panose="020F0502020204030204" pitchFamily="34" charset="0"/>
                          <a:cs typeface="Arial" panose="020B0604020202020204" pitchFamily="34" charset="0"/>
                        </a:rPr>
                        <a:t>كتاب</a:t>
                      </a:r>
                      <a:r>
                        <a:rPr lang="ar-SA" sz="2800">
                          <a:solidFill>
                            <a:srgbClr val="984806"/>
                          </a:solidFill>
                          <a:effectLst/>
                          <a:latin typeface="Calibri" panose="020F0502020204030204" pitchFamily="34" charset="0"/>
                          <a:ea typeface="Calibri" panose="020F0502020204030204" pitchFamily="34" charset="0"/>
                          <a:cs typeface="Arial" panose="020B0604020202020204" pitchFamily="34" charset="0"/>
                        </a:rPr>
                        <a:t>كُمْ</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Votre livre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276066"/>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أَنْتُنَّ</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كُنَّ</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a:effectLst/>
                          <a:latin typeface="Calibri" panose="020F0502020204030204" pitchFamily="34" charset="0"/>
                          <a:ea typeface="Calibri" panose="020F0502020204030204" pitchFamily="34" charset="0"/>
                          <a:cs typeface="Arial" panose="020B0604020202020204" pitchFamily="34" charset="0"/>
                        </a:rPr>
                        <a:t>كتاب</a:t>
                      </a:r>
                      <a:r>
                        <a:rPr lang="ar-SA" sz="2800">
                          <a:solidFill>
                            <a:srgbClr val="984806"/>
                          </a:solidFill>
                          <a:effectLst/>
                          <a:latin typeface="Calibri" panose="020F0502020204030204" pitchFamily="34" charset="0"/>
                          <a:ea typeface="Calibri" panose="020F0502020204030204" pitchFamily="34" charset="0"/>
                          <a:cs typeface="Arial" panose="020B0604020202020204" pitchFamily="34" charset="0"/>
                        </a:rPr>
                        <a:t>كُنَّ</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Votre (fem.) livre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6744684"/>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هُمْ</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هُمْ/هِمْ</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a:effectLst/>
                          <a:latin typeface="Calibri" panose="020F0502020204030204" pitchFamily="34" charset="0"/>
                          <a:ea typeface="Calibri" panose="020F0502020204030204" pitchFamily="34" charset="0"/>
                          <a:cs typeface="Arial" panose="020B0604020202020204" pitchFamily="34" charset="0"/>
                        </a:rPr>
                        <a:t>كتابُ</a:t>
                      </a:r>
                      <a:r>
                        <a:rPr lang="ar-SA"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هُمْ</a:t>
                      </a:r>
                      <a:r>
                        <a:rPr lang="ar-SA" sz="2800">
                          <a:effectLst/>
                          <a:latin typeface="Calibri" panose="020F0502020204030204" pitchFamily="34" charset="0"/>
                          <a:ea typeface="Calibri" panose="020F0502020204030204" pitchFamily="34" charset="0"/>
                          <a:cs typeface="Arial" panose="020B0604020202020204" pitchFamily="34" charset="0"/>
                        </a:rPr>
                        <a:t>/بَ</a:t>
                      </a:r>
                      <a:r>
                        <a:rPr lang="ar-SA"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هُمْ</a:t>
                      </a:r>
                      <a:r>
                        <a:rPr lang="ar-SA" sz="2800">
                          <a:effectLst/>
                          <a:latin typeface="Calibri" panose="020F0502020204030204" pitchFamily="34" charset="0"/>
                          <a:ea typeface="Calibri" panose="020F0502020204030204" pitchFamily="34" charset="0"/>
                          <a:cs typeface="Arial" panose="020B0604020202020204" pitchFamily="34" charset="0"/>
                        </a:rPr>
                        <a:t>/بِ</a:t>
                      </a:r>
                      <a:r>
                        <a:rPr lang="ar-SA"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هِم</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Leur livre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7677382"/>
                  </a:ext>
                </a:extLst>
              </a:tr>
              <a:tr h="471860">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هُنَّ</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كتاب</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solidFill>
                            <a:srgbClr val="984806"/>
                          </a:solidFill>
                          <a:effectLst/>
                          <a:latin typeface="Calibri" panose="020F0502020204030204" pitchFamily="34" charset="0"/>
                          <a:ea typeface="Calibri" panose="020F0502020204030204" pitchFamily="34" charset="0"/>
                          <a:cs typeface="Arial" panose="020B0604020202020204" pitchFamily="34" charset="0"/>
                        </a:rPr>
                        <a:t>هُنَّ/هِنَّ</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Y" sz="2800">
                          <a:effectLst/>
                          <a:latin typeface="Calibri" panose="020F0502020204030204" pitchFamily="34" charset="0"/>
                          <a:ea typeface="Calibri" panose="020F0502020204030204" pitchFamily="34" charset="0"/>
                          <a:cs typeface="Arial" panose="020B0604020202020204" pitchFamily="34" charset="0"/>
                        </a:rPr>
                        <a:t>=</a:t>
                      </a:r>
                      <a:endParaRPr lang="fr-FR"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ar-SA" sz="2800" dirty="0">
                          <a:effectLst/>
                          <a:latin typeface="Calibri" panose="020F0502020204030204" pitchFamily="34" charset="0"/>
                          <a:ea typeface="Calibri" panose="020F0502020204030204" pitchFamily="34" charset="0"/>
                          <a:cs typeface="Arial" panose="020B0604020202020204" pitchFamily="34" charset="0"/>
                        </a:rPr>
                        <a:t>كتابُ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هُنّ</a:t>
                      </a:r>
                      <a:r>
                        <a:rPr lang="ar-SA" sz="2800" dirty="0">
                          <a:effectLst/>
                          <a:latin typeface="Calibri" panose="020F0502020204030204" pitchFamily="34" charset="0"/>
                          <a:ea typeface="Calibri" panose="020F0502020204030204" pitchFamily="34" charset="0"/>
                          <a:cs typeface="Arial" panose="020B0604020202020204" pitchFamily="34" charset="0"/>
                        </a:rPr>
                        <a:t>/بَ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هُنَّ</a:t>
                      </a:r>
                      <a:r>
                        <a:rPr lang="ar-SA" sz="2800" dirty="0">
                          <a:effectLst/>
                          <a:latin typeface="Calibri" panose="020F0502020204030204" pitchFamily="34" charset="0"/>
                          <a:ea typeface="Calibri" panose="020F0502020204030204" pitchFamily="34" charset="0"/>
                          <a:cs typeface="Arial" panose="020B0604020202020204" pitchFamily="34" charset="0"/>
                        </a:rPr>
                        <a:t>/بِ</a:t>
                      </a:r>
                      <a:r>
                        <a:rPr lang="ar-SA" sz="2800" dirty="0">
                          <a:solidFill>
                            <a:srgbClr val="984806"/>
                          </a:solidFill>
                          <a:effectLst/>
                          <a:latin typeface="Calibri" panose="020F0502020204030204" pitchFamily="34" charset="0"/>
                          <a:ea typeface="Calibri" panose="020F0502020204030204" pitchFamily="34" charset="0"/>
                          <a:cs typeface="Arial" panose="020B0604020202020204" pitchFamily="34" charset="0"/>
                        </a:rPr>
                        <a:t>هِنَّ</a:t>
                      </a:r>
                      <a:endParaRPr lang="fr-FR"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Bef>
                          <a:spcPts val="300"/>
                        </a:spcBef>
                        <a:spcAft>
                          <a:spcPts val="300"/>
                        </a:spcAft>
                      </a:pPr>
                      <a:r>
                        <a:rPr lang="fr-FR" sz="1800" dirty="0">
                          <a:effectLst/>
                          <a:latin typeface="Arial" panose="020B0604020202020204" pitchFamily="34" charset="0"/>
                          <a:ea typeface="Calibri" panose="020F0502020204030204" pitchFamily="34" charset="0"/>
                          <a:cs typeface="Arial" panose="020B0604020202020204" pitchFamily="34" charset="0"/>
                        </a:rPr>
                        <a:t>Leur (fem.) livre</a:t>
                      </a:r>
                      <a:endParaRPr lang="fr-FR"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1435549"/>
                  </a:ext>
                </a:extLst>
              </a:tr>
            </a:tbl>
          </a:graphicData>
        </a:graphic>
      </p:graphicFrame>
      <p:sp>
        <p:nvSpPr>
          <p:cNvPr id="5" name="Rectangle 1">
            <a:extLst>
              <a:ext uri="{FF2B5EF4-FFF2-40B4-BE49-F238E27FC236}">
                <a16:creationId xmlns:a16="http://schemas.microsoft.com/office/drawing/2014/main" id="{5AB25AB7-E84D-4B89-BE98-75715A073873}"/>
              </a:ext>
            </a:extLst>
          </p:cNvPr>
          <p:cNvSpPr>
            <a:spLocks noChangeArrowheads="1"/>
          </p:cNvSpPr>
          <p:nvPr/>
        </p:nvSpPr>
        <p:spPr bwMode="auto">
          <a:xfrm>
            <a:off x="4425337" y="0"/>
            <a:ext cx="3873985" cy="79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a:ln>
                  <a:noFill/>
                </a:ln>
                <a:solidFill>
                  <a:srgbClr val="403152"/>
                </a:solidFill>
                <a:effectLst/>
                <a:latin typeface="Cambria" panose="02040503050406030204" pitchFamily="18" charset="0"/>
                <a:ea typeface="Times New Roman" panose="02020603050405020304" pitchFamily="18" charset="0"/>
                <a:cs typeface="Times New Roman" panose="02020603050405020304" pitchFamily="18" charset="0"/>
              </a:rPr>
              <a:t>P</a:t>
            </a:r>
            <a:r>
              <a:rPr kumimoji="0" lang="fr-FR" altLang="fr-FR" sz="3200" b="1" i="0" u="none" strike="noStrike" cap="none" normalizeH="0" baseline="0" dirty="0" bmk="">
                <a:ln>
                  <a:noFill/>
                </a:ln>
                <a:solidFill>
                  <a:srgbClr val="403152"/>
                </a:solidFill>
                <a:effectLst/>
                <a:latin typeface="Cambria" panose="02040503050406030204" pitchFamily="18" charset="0"/>
                <a:ea typeface="Times New Roman" panose="02020603050405020304" pitchFamily="18" charset="0"/>
                <a:cs typeface="Times New Roman" panose="02020603050405020304" pitchFamily="18" charset="0"/>
              </a:rPr>
              <a:t>ronoms affixes</a:t>
            </a:r>
            <a:endParaRPr kumimoji="0" lang="fr-FR" altLang="fr-FR" sz="3200" b="1" i="0" u="none" strike="noStrike" cap="none" normalizeH="0" baseline="0" dirty="0">
              <a:ln>
                <a:noFill/>
              </a:ln>
              <a:solidFill>
                <a:srgbClr val="403152"/>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 name="Image 1" descr="Une image contenant dessin&#10;&#10;Description générée automatiquement">
            <a:extLst>
              <a:ext uri="{FF2B5EF4-FFF2-40B4-BE49-F238E27FC236}">
                <a16:creationId xmlns:a16="http://schemas.microsoft.com/office/drawing/2014/main" id="{7450322A-D9F0-4D2E-A1C2-907BDDB83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 y="6360685"/>
            <a:ext cx="506176" cy="483087"/>
          </a:xfrm>
          <a:prstGeom prst="rect">
            <a:avLst/>
          </a:prstGeom>
        </p:spPr>
      </p:pic>
    </p:spTree>
    <p:extLst>
      <p:ext uri="{BB962C8B-B14F-4D97-AF65-F5344CB8AC3E}">
        <p14:creationId xmlns:p14="http://schemas.microsoft.com/office/powerpoint/2010/main" val="289412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ater, flock, sun&#10;&#10;Description automatically generated">
            <a:extLst>
              <a:ext uri="{FF2B5EF4-FFF2-40B4-BE49-F238E27FC236}">
                <a16:creationId xmlns:a16="http://schemas.microsoft.com/office/drawing/2014/main" id="{9F1B2DF0-3C45-054E-9A5A-07ED8B487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5"/>
            <a:ext cx="12192000" cy="6858000"/>
          </a:xfrm>
          <a:prstGeom prst="rect">
            <a:avLst/>
          </a:prstGeom>
        </p:spPr>
      </p:pic>
      <p:pic>
        <p:nvPicPr>
          <p:cNvPr id="5" name="Picture 4">
            <a:extLst>
              <a:ext uri="{FF2B5EF4-FFF2-40B4-BE49-F238E27FC236}">
                <a16:creationId xmlns:a16="http://schemas.microsoft.com/office/drawing/2014/main" id="{D68D7BE1-B81C-2044-BA0B-CD61DABBE6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454" b="91845" l="3610" r="16979">
                        <a14:foregroundMark x1="3966" y1="89019" x2="3633" y2="91361"/>
                        <a14:foregroundMark x1="16362" y1="88979" x2="16979" y2="91320"/>
                      </a14:backgroundRemoval>
                    </a14:imgEffect>
                  </a14:imgLayer>
                </a14:imgProps>
              </a:ext>
              <a:ext uri="{28A0092B-C50C-407E-A947-70E740481C1C}">
                <a14:useLocalDpi xmlns:a14="http://schemas.microsoft.com/office/drawing/2010/main" val="0"/>
              </a:ext>
            </a:extLst>
          </a:blip>
          <a:srcRect l="2940" t="88105" r="82143" b="7713"/>
          <a:stretch/>
        </p:blipFill>
        <p:spPr>
          <a:xfrm rot="5400000" flipV="1">
            <a:off x="4037298" y="808378"/>
            <a:ext cx="2079823" cy="343064"/>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27E06068-75B0-D14C-BABB-F522DEC40447}"/>
              </a:ext>
            </a:extLst>
          </p:cNvPr>
          <p:cNvPicPr>
            <a:picLocks noChangeAspect="1"/>
          </p:cNvPicPr>
          <p:nvPr/>
        </p:nvPicPr>
        <p:blipFill rotWithShape="1">
          <a:blip r:embed="rId5">
            <a:extLst>
              <a:ext uri="{28A0092B-C50C-407E-A947-70E740481C1C}">
                <a14:useLocalDpi xmlns:a14="http://schemas.microsoft.com/office/drawing/2010/main" val="0"/>
              </a:ext>
            </a:extLst>
          </a:blip>
          <a:srcRect l="-825" t="84445" r="73694" b="6927"/>
          <a:stretch/>
        </p:blipFill>
        <p:spPr>
          <a:xfrm rot="5400000">
            <a:off x="-2529823" y="2281350"/>
            <a:ext cx="7073153" cy="2080147"/>
          </a:xfrm>
          <a:prstGeom prst="rect">
            <a:avLst/>
          </a:prstGeom>
        </p:spPr>
      </p:pic>
      <p:pic>
        <p:nvPicPr>
          <p:cNvPr id="10" name="Image 8">
            <a:extLst>
              <a:ext uri="{FF2B5EF4-FFF2-40B4-BE49-F238E27FC236}">
                <a16:creationId xmlns:a16="http://schemas.microsoft.com/office/drawing/2014/main" id="{6E42BCF7-09F0-1245-8455-81A684A3B9C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52" b="90370" l="10000" r="90000">
                        <a14:foregroundMark x1="40286" y1="5093" x2="51429" y2="25278"/>
                        <a14:foregroundMark x1="39429" y1="2037" x2="39429" y2="2037"/>
                        <a14:foregroundMark x1="42429" y1="1852" x2="42429" y2="1852"/>
                        <a14:foregroundMark x1="45857" y1="81019" x2="47714" y2="90370"/>
                      </a14:backgroundRemoval>
                    </a14:imgEffect>
                  </a14:imgLayer>
                </a14:imgProps>
              </a:ext>
              <a:ext uri="{28A0092B-C50C-407E-A947-70E740481C1C}">
                <a14:useLocalDpi xmlns:a14="http://schemas.microsoft.com/office/drawing/2010/main" val="0"/>
              </a:ext>
            </a:extLst>
          </a:blip>
          <a:srcRect t="-7638" b="7638"/>
          <a:stretch/>
        </p:blipFill>
        <p:spPr>
          <a:xfrm>
            <a:off x="6030388" y="3560344"/>
            <a:ext cx="1030868" cy="1590482"/>
          </a:xfrm>
          <a:prstGeom prst="rect">
            <a:avLst/>
          </a:prstGeom>
        </p:spPr>
      </p:pic>
      <p:pic>
        <p:nvPicPr>
          <p:cNvPr id="11" name="Picture 10" descr="Text&#10;&#10;Description automatically generated">
            <a:extLst>
              <a:ext uri="{FF2B5EF4-FFF2-40B4-BE49-F238E27FC236}">
                <a16:creationId xmlns:a16="http://schemas.microsoft.com/office/drawing/2014/main" id="{EE8D63D0-B657-A448-B913-1575B7760B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850" b="90300" l="2767" r="25433">
                        <a14:foregroundMark x1="13067" y1="12000" x2="13800" y2="19150"/>
                        <a14:foregroundMark x1="13800" y1="19150" x2="15333" y2="24050"/>
                        <a14:foregroundMark x1="14433" y1="8850" x2="14433" y2="8850"/>
                        <a14:foregroundMark x1="24567" y1="50700" x2="24567" y2="50700"/>
                        <a14:foregroundMark x1="24733" y1="50450" x2="24733" y2="50450"/>
                        <a14:foregroundMark x1="24733" y1="53300" x2="24733" y2="53300"/>
                        <a14:foregroundMark x1="24733" y1="53050" x2="24733" y2="53050"/>
                        <a14:foregroundMark x1="24733" y1="53550" x2="24733" y2="53550"/>
                        <a14:foregroundMark x1="24733" y1="53300" x2="24733" y2="53300"/>
                        <a14:foregroundMark x1="24733" y1="53050" x2="24733" y2="53050"/>
                        <a14:foregroundMark x1="24900" y1="53550" x2="24900" y2="53550"/>
                        <a14:foregroundMark x1="24200" y1="52550" x2="24567" y2="53300"/>
                        <a14:foregroundMark x1="24400" y1="52250" x2="24400" y2="53300"/>
                        <a14:foregroundMark x1="24733" y1="53300" x2="24733" y2="53300"/>
                        <a14:foregroundMark x1="24900" y1="53050" x2="24900" y2="53050"/>
                        <a14:foregroundMark x1="24567" y1="52800" x2="24567" y2="52800"/>
                        <a14:foregroundMark x1="24400" y1="52800" x2="24400" y2="52800"/>
                        <a14:foregroundMark x1="24733" y1="53550" x2="24733" y2="53550"/>
                        <a14:foregroundMark x1="23700" y1="52550" x2="25433" y2="51750"/>
                      </a14:backgroundRemoval>
                    </a14:imgEffect>
                  </a14:imgLayer>
                </a14:imgProps>
              </a:ext>
              <a:ext uri="{28A0092B-C50C-407E-A947-70E740481C1C}">
                <a14:useLocalDpi xmlns:a14="http://schemas.microsoft.com/office/drawing/2010/main" val="0"/>
              </a:ext>
            </a:extLst>
          </a:blip>
          <a:srcRect t="3376" r="72193"/>
          <a:stretch/>
        </p:blipFill>
        <p:spPr>
          <a:xfrm>
            <a:off x="4786812" y="2067910"/>
            <a:ext cx="880481" cy="2039622"/>
          </a:xfrm>
          <a:prstGeom prst="rect">
            <a:avLst/>
          </a:prstGeom>
        </p:spPr>
      </p:pic>
      <p:pic>
        <p:nvPicPr>
          <p:cNvPr id="12" name="Picture 11" descr="A picture containing game&#10;&#10;Description automatically generated">
            <a:extLst>
              <a:ext uri="{FF2B5EF4-FFF2-40B4-BE49-F238E27FC236}">
                <a16:creationId xmlns:a16="http://schemas.microsoft.com/office/drawing/2014/main" id="{8EB6B844-4ED0-074F-AC3D-F2A5AD95577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850" b="44200" l="1900" r="17100">
                        <a14:foregroundMark x1="11133" y1="42800" x2="11133" y2="44200"/>
                        <a14:foregroundMark x1="12067" y1="44100" x2="12067" y2="44100"/>
                        <a14:foregroundMark x1="9400" y1="43300" x2="9400" y2="43300"/>
                        <a14:foregroundMark x1="10967" y1="7450" x2="12067" y2="6050"/>
                      </a14:backgroundRemoval>
                    </a14:imgEffect>
                  </a14:imgLayer>
                </a14:imgProps>
              </a:ext>
              <a:ext uri="{28A0092B-C50C-407E-A947-70E740481C1C}">
                <a14:useLocalDpi xmlns:a14="http://schemas.microsoft.com/office/drawing/2010/main" val="0"/>
              </a:ext>
            </a:extLst>
          </a:blip>
          <a:srcRect r="80993" b="51338"/>
          <a:stretch/>
        </p:blipFill>
        <p:spPr>
          <a:xfrm>
            <a:off x="6344923" y="3352649"/>
            <a:ext cx="1362640" cy="2325707"/>
          </a:xfrm>
          <a:prstGeom prst="rect">
            <a:avLst/>
          </a:prstGeom>
        </p:spPr>
      </p:pic>
      <p:pic>
        <p:nvPicPr>
          <p:cNvPr id="13" name="Image 10">
            <a:extLst>
              <a:ext uri="{FF2B5EF4-FFF2-40B4-BE49-F238E27FC236}">
                <a16:creationId xmlns:a16="http://schemas.microsoft.com/office/drawing/2014/main" id="{6C41D38E-C009-A64D-BC3D-FD53D8C9C11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154" b="94264" l="10000" r="90000">
                        <a14:foregroundMark x1="44432" y1="12386" x2="47386" y2="5736"/>
                        <a14:foregroundMark x1="47386" y1="5736" x2="48864" y2="5154"/>
                        <a14:foregroundMark x1="45227" y1="94264" x2="45114" y2="90108"/>
                      </a14:backgroundRemoval>
                    </a14:imgEffect>
                  </a14:imgLayer>
                </a14:imgProps>
              </a:ext>
              <a:ext uri="{28A0092B-C50C-407E-A947-70E740481C1C}">
                <a14:useLocalDpi xmlns:a14="http://schemas.microsoft.com/office/drawing/2010/main" val="0"/>
              </a:ext>
            </a:extLst>
          </a:blip>
          <a:stretch>
            <a:fillRect/>
          </a:stretch>
        </p:blipFill>
        <p:spPr>
          <a:xfrm>
            <a:off x="3952996" y="1104692"/>
            <a:ext cx="1098602" cy="1501839"/>
          </a:xfrm>
          <a:prstGeom prst="rect">
            <a:avLst/>
          </a:prstGeom>
        </p:spPr>
      </p:pic>
      <p:pic>
        <p:nvPicPr>
          <p:cNvPr id="17" name="Image 16">
            <a:extLst>
              <a:ext uri="{FF2B5EF4-FFF2-40B4-BE49-F238E27FC236}">
                <a16:creationId xmlns:a16="http://schemas.microsoft.com/office/drawing/2014/main" id="{3BDE97AE-D8CD-9A4C-B808-C9EB9C3F35B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53" b="94905" l="10000" r="90000">
                        <a14:foregroundMark x1="42154" y1="38865" x2="49846" y2="39447"/>
                        <a14:foregroundMark x1="56308" y1="36390" x2="57077" y2="38865"/>
                        <a14:foregroundMark x1="57077" y1="90975" x2="40462" y2="91849"/>
                        <a14:foregroundMark x1="40462" y1="91849" x2="38769" y2="89956"/>
                        <a14:foregroundMark x1="32462" y1="91412" x2="32462" y2="91412"/>
                        <a14:foregroundMark x1="29692" y1="94905" x2="29692" y2="94905"/>
                        <a14:backgroundMark x1="28154" y1="79330" x2="28154" y2="79330"/>
                        <a14:backgroundMark x1="68154" y1="79622" x2="68154" y2="79622"/>
                        <a14:backgroundMark x1="67538" y1="80640" x2="67538" y2="80640"/>
                      </a14:backgroundRemoval>
                    </a14:imgEffect>
                  </a14:imgLayer>
                </a14:imgProps>
              </a:ext>
              <a:ext uri="{28A0092B-C50C-407E-A947-70E740481C1C}">
                <a14:useLocalDpi xmlns:a14="http://schemas.microsoft.com/office/drawing/2010/main" val="0"/>
              </a:ext>
            </a:extLst>
          </a:blip>
          <a:stretch>
            <a:fillRect/>
          </a:stretch>
        </p:blipFill>
        <p:spPr>
          <a:xfrm>
            <a:off x="3507968" y="3574783"/>
            <a:ext cx="890056" cy="940720"/>
          </a:xfrm>
          <a:prstGeom prst="rect">
            <a:avLst/>
          </a:prstGeom>
        </p:spPr>
      </p:pic>
      <p:pic>
        <p:nvPicPr>
          <p:cNvPr id="18" name="Image 28" descr="Une image contenant dessin&#10;&#10;Description générée automatiquement">
            <a:extLst>
              <a:ext uri="{FF2B5EF4-FFF2-40B4-BE49-F238E27FC236}">
                <a16:creationId xmlns:a16="http://schemas.microsoft.com/office/drawing/2014/main" id="{6BE38E2F-EAFF-5946-BEAE-CC21967948AF}"/>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241" b="89259" l="4221" r="96645">
                        <a14:foregroundMark x1="4978" y1="3333" x2="18074" y2="20556"/>
                        <a14:foregroundMark x1="4329" y1="27963" x2="5195" y2="35741"/>
                        <a14:foregroundMark x1="5195" y1="35741" x2="12987" y2="42593"/>
                        <a14:foregroundMark x1="91991" y1="60648" x2="88095" y2="53796"/>
                        <a14:foregroundMark x1="88095" y1="53796" x2="85714" y2="53426"/>
                        <a14:foregroundMark x1="87987" y1="42037" x2="92749" y2="40278"/>
                        <a14:foregroundMark x1="95671" y1="43704" x2="96753" y2="44907"/>
                        <a14:foregroundMark x1="92749" y1="39444" x2="92749" y2="39444"/>
                        <a14:foregroundMark x1="79654" y1="84352" x2="77922" y2="89259"/>
                        <a14:foregroundMark x1="15368" y1="19352" x2="33983" y2="25000"/>
                        <a14:foregroundMark x1="33983" y1="25000" x2="38420" y2="31481"/>
                        <a14:foregroundMark x1="38420" y1="31481" x2="37446" y2="34537"/>
                        <a14:foregroundMark x1="32143" y1="33148" x2="39827" y2="30556"/>
                        <a14:foregroundMark x1="32792" y1="30833" x2="40801" y2="29444"/>
                        <a14:foregroundMark x1="17424" y1="20278" x2="19048" y2="20556"/>
                        <a14:foregroundMark x1="19048" y1="19352" x2="21104" y2="20000"/>
                      </a14:backgroundRemoval>
                    </a14:imgEffect>
                  </a14:imgLayer>
                </a14:imgProps>
              </a:ext>
              <a:ext uri="{28A0092B-C50C-407E-A947-70E740481C1C}">
                <a14:useLocalDpi xmlns:a14="http://schemas.microsoft.com/office/drawing/2010/main" val="0"/>
              </a:ext>
            </a:extLst>
          </a:blip>
          <a:srcRect r="-396" b="7443"/>
          <a:stretch/>
        </p:blipFill>
        <p:spPr>
          <a:xfrm>
            <a:off x="7352166" y="2552878"/>
            <a:ext cx="892116" cy="961310"/>
          </a:xfrm>
          <a:prstGeom prst="rect">
            <a:avLst/>
          </a:prstGeom>
        </p:spPr>
      </p:pic>
      <p:pic>
        <p:nvPicPr>
          <p:cNvPr id="14" name="Picture 4">
            <a:extLst>
              <a:ext uri="{FF2B5EF4-FFF2-40B4-BE49-F238E27FC236}">
                <a16:creationId xmlns:a16="http://schemas.microsoft.com/office/drawing/2014/main" id="{76E5B427-E6DD-4EAF-A7DF-817EA6B830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454" b="91845" l="3610" r="16979">
                        <a14:foregroundMark x1="3966" y1="89019" x2="3633" y2="91361"/>
                        <a14:foregroundMark x1="16362" y1="88979" x2="16979" y2="91320"/>
                      </a14:backgroundRemoval>
                    </a14:imgEffect>
                  </a14:imgLayer>
                </a14:imgProps>
              </a:ext>
              <a:ext uri="{28A0092B-C50C-407E-A947-70E740481C1C}">
                <a14:useLocalDpi xmlns:a14="http://schemas.microsoft.com/office/drawing/2010/main" val="0"/>
              </a:ext>
            </a:extLst>
          </a:blip>
          <a:srcRect l="2940" t="88105" r="82143" b="7713"/>
          <a:stretch/>
        </p:blipFill>
        <p:spPr>
          <a:xfrm rot="5400000" flipV="1">
            <a:off x="4963679" y="3119843"/>
            <a:ext cx="2079823" cy="343064"/>
          </a:xfrm>
          <a:prstGeom prst="rect">
            <a:avLst/>
          </a:prstGeom>
        </p:spPr>
      </p:pic>
      <p:pic>
        <p:nvPicPr>
          <p:cNvPr id="15" name="Picture 4">
            <a:extLst>
              <a:ext uri="{FF2B5EF4-FFF2-40B4-BE49-F238E27FC236}">
                <a16:creationId xmlns:a16="http://schemas.microsoft.com/office/drawing/2014/main" id="{5965A97C-4B14-47DD-9958-C4EDA6F289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454" b="91845" l="3610" r="16979">
                        <a14:foregroundMark x1="3966" y1="89019" x2="3633" y2="91361"/>
                        <a14:foregroundMark x1="16362" y1="88979" x2="16979" y2="91320"/>
                      </a14:backgroundRemoval>
                    </a14:imgEffect>
                  </a14:imgLayer>
                </a14:imgProps>
              </a:ext>
              <a:ext uri="{28A0092B-C50C-407E-A947-70E740481C1C}">
                <a14:useLocalDpi xmlns:a14="http://schemas.microsoft.com/office/drawing/2010/main" val="0"/>
              </a:ext>
            </a:extLst>
          </a:blip>
          <a:srcRect l="2940" t="88105" r="82143" b="7713"/>
          <a:stretch/>
        </p:blipFill>
        <p:spPr>
          <a:xfrm rot="5400000" flipV="1">
            <a:off x="4956349" y="5108937"/>
            <a:ext cx="2079823" cy="343064"/>
          </a:xfrm>
          <a:prstGeom prst="rect">
            <a:avLst/>
          </a:prstGeom>
        </p:spPr>
      </p:pic>
      <p:pic>
        <p:nvPicPr>
          <p:cNvPr id="26" name="Image 25">
            <a:extLst>
              <a:ext uri="{FF2B5EF4-FFF2-40B4-BE49-F238E27FC236}">
                <a16:creationId xmlns:a16="http://schemas.microsoft.com/office/drawing/2014/main" id="{73AA2BC4-975B-4AB4-90A1-C4A7A71EFBE9}"/>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64240" y="1678274"/>
            <a:ext cx="2111872" cy="2111872"/>
          </a:xfrm>
          <a:prstGeom prst="rect">
            <a:avLst/>
          </a:prstGeom>
        </p:spPr>
      </p:pic>
      <p:pic>
        <p:nvPicPr>
          <p:cNvPr id="30" name="Image 29" descr="Une image contenant miel, alimentation, bouteille&#10;&#10;Description générée automatiquement">
            <a:extLst>
              <a:ext uri="{FF2B5EF4-FFF2-40B4-BE49-F238E27FC236}">
                <a16:creationId xmlns:a16="http://schemas.microsoft.com/office/drawing/2014/main" id="{D57B2641-DE87-4256-92A4-DE65BBD49E6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foregroundMark x1="35475" y1="56566" x2="33576" y2="65697"/>
                      </a14:backgroundRemoval>
                    </a14:imgEffect>
                  </a14:imgLayer>
                </a14:imgProps>
              </a:ext>
              <a:ext uri="{28A0092B-C50C-407E-A947-70E740481C1C}">
                <a14:useLocalDpi xmlns:a14="http://schemas.microsoft.com/office/drawing/2010/main" val="0"/>
              </a:ext>
            </a:extLst>
          </a:blip>
          <a:stretch>
            <a:fillRect/>
          </a:stretch>
        </p:blipFill>
        <p:spPr>
          <a:xfrm>
            <a:off x="3845860" y="2459942"/>
            <a:ext cx="1022887" cy="1022887"/>
          </a:xfrm>
          <a:prstGeom prst="rect">
            <a:avLst/>
          </a:prstGeom>
        </p:spPr>
      </p:pic>
      <p:pic>
        <p:nvPicPr>
          <p:cNvPr id="32" name="Image 31">
            <a:extLst>
              <a:ext uri="{FF2B5EF4-FFF2-40B4-BE49-F238E27FC236}">
                <a16:creationId xmlns:a16="http://schemas.microsoft.com/office/drawing/2014/main" id="{5D77B305-4D1A-4DB1-B84C-2DBA1A434762}"/>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984" b="89976" l="9297" r="90905">
                        <a14:foregroundMark x1="9297" y1="31164" x2="9297" y2="31164"/>
                        <a14:foregroundMark x1="9943" y1="31164" x2="9458" y2="31164"/>
                        <a14:foregroundMark x1="9458" y1="66653" x2="9297" y2="66653"/>
                        <a14:foregroundMark x1="89774" y1="24252" x2="90905" y2="18795"/>
                      </a14:backgroundRemoval>
                    </a14:imgEffect>
                  </a14:imgLayer>
                </a14:imgProps>
              </a:ext>
              <a:ext uri="{28A0092B-C50C-407E-A947-70E740481C1C}">
                <a14:useLocalDpi xmlns:a14="http://schemas.microsoft.com/office/drawing/2010/main" val="0"/>
              </a:ext>
            </a:extLst>
          </a:blip>
          <a:stretch>
            <a:fillRect/>
          </a:stretch>
        </p:blipFill>
        <p:spPr>
          <a:xfrm>
            <a:off x="2132341" y="1438012"/>
            <a:ext cx="882154" cy="882154"/>
          </a:xfrm>
          <a:prstGeom prst="rect">
            <a:avLst/>
          </a:prstGeom>
        </p:spPr>
      </p:pic>
      <p:pic>
        <p:nvPicPr>
          <p:cNvPr id="34" name="Image 33" descr="Une image contenant raisin, fruit&#10;&#10;Description générée automatiquement">
            <a:extLst>
              <a:ext uri="{FF2B5EF4-FFF2-40B4-BE49-F238E27FC236}">
                <a16:creationId xmlns:a16="http://schemas.microsoft.com/office/drawing/2014/main" id="{13B918B2-F30E-4E26-964A-7533F3BF5123}"/>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backgroundMark x1="45271" y1="70695" x2="45271" y2="70695"/>
                        <a14:backgroundMark x1="47858" y1="23605" x2="47858" y2="23605"/>
                      </a14:backgroundRemoval>
                    </a14:imgEffect>
                  </a14:imgLayer>
                </a14:imgProps>
              </a:ext>
              <a:ext uri="{28A0092B-C50C-407E-A947-70E740481C1C}">
                <a14:useLocalDpi xmlns:a14="http://schemas.microsoft.com/office/drawing/2010/main" val="0"/>
              </a:ext>
            </a:extLst>
          </a:blip>
          <a:stretch>
            <a:fillRect/>
          </a:stretch>
        </p:blipFill>
        <p:spPr>
          <a:xfrm>
            <a:off x="7075596" y="1511189"/>
            <a:ext cx="1022888" cy="1022888"/>
          </a:xfrm>
          <a:prstGeom prst="rect">
            <a:avLst/>
          </a:prstGeom>
        </p:spPr>
      </p:pic>
      <p:pic>
        <p:nvPicPr>
          <p:cNvPr id="38" name="Image 37" descr="Une image contenant alimentation, bouteille, verre&#10;&#10;Description générée automatiquement">
            <a:extLst>
              <a:ext uri="{FF2B5EF4-FFF2-40B4-BE49-F238E27FC236}">
                <a16:creationId xmlns:a16="http://schemas.microsoft.com/office/drawing/2014/main" id="{4F55EE51-66A3-4627-996F-E7E63C0E4E6F}"/>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3354" b="94626" l="9955" r="89981">
                        <a14:foregroundMark x1="24758" y1="3354" x2="25727" y2="13495"/>
                        <a14:foregroundMark x1="11118" y1="45293" x2="7304" y2="68081"/>
                        <a14:foregroundMark x1="7304" y1="68081" x2="13769" y2="90545"/>
                        <a14:foregroundMark x1="13769" y1="90545" x2="24758" y2="94626"/>
                        <a14:foregroundMark x1="24758" y1="94626" x2="42728" y2="93172"/>
                      </a14:backgroundRemoval>
                    </a14:imgEffect>
                  </a14:imgLayer>
                </a14:imgProps>
              </a:ext>
              <a:ext uri="{28A0092B-C50C-407E-A947-70E740481C1C}">
                <a14:useLocalDpi xmlns:a14="http://schemas.microsoft.com/office/drawing/2010/main" val="0"/>
              </a:ext>
            </a:extLst>
          </a:blip>
          <a:stretch>
            <a:fillRect/>
          </a:stretch>
        </p:blipFill>
        <p:spPr>
          <a:xfrm flipH="1">
            <a:off x="7659032" y="1235466"/>
            <a:ext cx="897117" cy="1435387"/>
          </a:xfrm>
          <a:prstGeom prst="rect">
            <a:avLst/>
          </a:prstGeom>
        </p:spPr>
      </p:pic>
      <p:pic>
        <p:nvPicPr>
          <p:cNvPr id="40" name="Image 39" descr="Une image contenant bouteille, assis, petit, table&#10;&#10;Description générée automatiquement">
            <a:extLst>
              <a:ext uri="{FF2B5EF4-FFF2-40B4-BE49-F238E27FC236}">
                <a16:creationId xmlns:a16="http://schemas.microsoft.com/office/drawing/2014/main" id="{E6F177B1-3904-411E-B95A-B04E125E501C}"/>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9903" b="91229" l="9984" r="89976">
                        <a14:foregroundMark x1="30517" y1="10105" x2="54689" y2="10105"/>
                        <a14:foregroundMark x1="54689" y1="10105" x2="59418" y2="9943"/>
                        <a14:foregroundMark x1="70331" y1="35489" x2="70331" y2="38723"/>
                        <a14:foregroundMark x1="46241" y1="37429" x2="40622" y2="41269"/>
                        <a14:foregroundMark x1="29386" y1="89329" x2="45594" y2="90744"/>
                        <a14:foregroundMark x1="57963" y1="89976" x2="67138" y2="91229"/>
                        <a14:foregroundMark x1="33226" y1="11722" x2="47049" y2="12692"/>
                        <a14:foregroundMark x1="78375" y1="74212" x2="78375" y2="74212"/>
                        <a14:foregroundMark x1="78537" y1="56871" x2="78537" y2="56871"/>
                        <a14:foregroundMark x1="78537" y1="59741" x2="78537" y2="60711"/>
                      </a14:backgroundRemoval>
                    </a14:imgEffect>
                  </a14:imgLayer>
                </a14:imgProps>
              </a:ext>
              <a:ext uri="{28A0092B-C50C-407E-A947-70E740481C1C}">
                <a14:useLocalDpi xmlns:a14="http://schemas.microsoft.com/office/drawing/2010/main" val="0"/>
              </a:ext>
            </a:extLst>
          </a:blip>
          <a:stretch>
            <a:fillRect/>
          </a:stretch>
        </p:blipFill>
        <p:spPr>
          <a:xfrm>
            <a:off x="2612957" y="636561"/>
            <a:ext cx="884417" cy="884417"/>
          </a:xfrm>
          <a:prstGeom prst="rect">
            <a:avLst/>
          </a:prstGeom>
        </p:spPr>
      </p:pic>
      <p:pic>
        <p:nvPicPr>
          <p:cNvPr id="42" name="Image 41">
            <a:extLst>
              <a:ext uri="{FF2B5EF4-FFF2-40B4-BE49-F238E27FC236}">
                <a16:creationId xmlns:a16="http://schemas.microsoft.com/office/drawing/2014/main" id="{151CF1D9-F634-46F9-BDCF-AFFDB005CE4A}"/>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3191" b="89984" l="642" r="98556">
                        <a14:foregroundMark x1="35419" y1="3231" x2="39110" y2="9976"/>
                        <a14:foregroundMark x1="39110" y1="9976" x2="39270" y2="11712"/>
                        <a14:foregroundMark x1="11191" y1="14943" x2="2728" y2="35743"/>
                        <a14:foregroundMark x1="2728" y1="35743" x2="3891" y2="43821"/>
                        <a14:foregroundMark x1="3891" y1="43821" x2="11994" y2="53958"/>
                        <a14:foregroundMark x1="89370" y1="33562" x2="95026" y2="48506"/>
                        <a14:foregroundMark x1="95026" y1="48506" x2="95106" y2="55856"/>
                        <a14:foregroundMark x1="95106" y1="55856" x2="88728" y2="69225"/>
                        <a14:foregroundMark x1="35580" y1="72940" x2="7020" y2="73223"/>
                        <a14:foregroundMark x1="7020" y1="73223" x2="4011" y2="74879"/>
                        <a14:foregroundMark x1="36382" y1="72294" x2="15082" y2="78473"/>
                        <a14:foregroundMark x1="15082" y1="78473" x2="13718" y2="78554"/>
                        <a14:foregroundMark x1="98596" y1="49152" x2="98115" y2="52544"/>
                        <a14:foregroundMark x1="83915" y1="19265" x2="83915" y2="19265"/>
                        <a14:foregroundMark x1="86322" y1="28756" x2="86322" y2="28756"/>
                        <a14:foregroundMark x1="79302" y1="17690" x2="79462" y2="18457"/>
                        <a14:foregroundMark x1="39912" y1="3837" x2="39912" y2="3837"/>
                        <a14:foregroundMark x1="802" y1="37924" x2="642" y2="35824"/>
                        <a14:backgroundMark x1="33534" y1="646" x2="33534" y2="646"/>
                      </a14:backgroundRemoval>
                    </a14:imgEffect>
                  </a14:imgLayer>
                </a14:imgProps>
              </a:ext>
              <a:ext uri="{28A0092B-C50C-407E-A947-70E740481C1C}">
                <a14:useLocalDpi xmlns:a14="http://schemas.microsoft.com/office/drawing/2010/main" val="0"/>
              </a:ext>
            </a:extLst>
          </a:blip>
          <a:stretch>
            <a:fillRect/>
          </a:stretch>
        </p:blipFill>
        <p:spPr>
          <a:xfrm>
            <a:off x="8967561" y="1072946"/>
            <a:ext cx="796559" cy="791034"/>
          </a:xfrm>
          <a:prstGeom prst="rect">
            <a:avLst/>
          </a:prstGeom>
        </p:spPr>
      </p:pic>
      <p:pic>
        <p:nvPicPr>
          <p:cNvPr id="36" name="Image 35">
            <a:extLst>
              <a:ext uri="{FF2B5EF4-FFF2-40B4-BE49-F238E27FC236}">
                <a16:creationId xmlns:a16="http://schemas.microsoft.com/office/drawing/2014/main" id="{8ABBDB22-C622-4F68-AF93-A1B483CC8D76}"/>
              </a:ext>
            </a:extLst>
          </p:cNvPr>
          <p:cNvPicPr>
            <a:picLocks noChangeAspect="1"/>
          </p:cNvPicPr>
          <p:nvPr/>
        </p:nvPicPr>
        <p:blipFill>
          <a:blip r:embed="rId32">
            <a:extLst>
              <a:ext uri="{BEBA8EAE-BF5A-486C-A8C5-ECC9F3942E4B}">
                <a14:imgProps xmlns:a14="http://schemas.microsoft.com/office/drawing/2010/main">
                  <a14:imgLayer r:embed="rId33">
                    <a14:imgEffect>
                      <a14:backgroundRemoval t="9014" b="90299" l="9984" r="89976">
                        <a14:foregroundMark x1="63743" y1="9014" x2="62167" y2="9014"/>
                        <a14:foregroundMark x1="41108" y1="49151" x2="47211" y2="56710"/>
                        <a14:foregroundMark x1="64875" y1="89652" x2="66653" y2="90299"/>
                      </a14:backgroundRemoval>
                    </a14:imgEffect>
                  </a14:imgLayer>
                </a14:imgProps>
              </a:ext>
              <a:ext uri="{28A0092B-C50C-407E-A947-70E740481C1C}">
                <a14:useLocalDpi xmlns:a14="http://schemas.microsoft.com/office/drawing/2010/main" val="0"/>
              </a:ext>
            </a:extLst>
          </a:blip>
          <a:stretch>
            <a:fillRect/>
          </a:stretch>
        </p:blipFill>
        <p:spPr>
          <a:xfrm>
            <a:off x="3310674" y="1228042"/>
            <a:ext cx="1022888" cy="1022888"/>
          </a:xfrm>
          <a:prstGeom prst="rect">
            <a:avLst/>
          </a:prstGeom>
        </p:spPr>
      </p:pic>
      <p:pic>
        <p:nvPicPr>
          <p:cNvPr id="8" name="Image 7" descr="Une image contenant dessin&#10;&#10;Description générée automatiquement">
            <a:extLst>
              <a:ext uri="{FF2B5EF4-FFF2-40B4-BE49-F238E27FC236}">
                <a16:creationId xmlns:a16="http://schemas.microsoft.com/office/drawing/2014/main" id="{2E774E5B-B2FD-460E-99BA-C0DECE453C65}"/>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2653" b="97215" l="799" r="96965">
                        <a14:foregroundMark x1="12939" y1="18435" x2="8147" y2="32228"/>
                        <a14:foregroundMark x1="8147" y1="32228" x2="9265" y2="39523"/>
                        <a14:foregroundMark x1="9265" y1="39523" x2="18371" y2="40451"/>
                        <a14:foregroundMark x1="18371" y1="40451" x2="19169" y2="40053"/>
                        <a14:foregroundMark x1="6070" y1="36340" x2="5591" y2="34085"/>
                        <a14:foregroundMark x1="799" y1="28249" x2="2556" y2="27984"/>
                        <a14:foregroundMark x1="19968" y1="25597" x2="28275" y2="25332"/>
                        <a14:foregroundMark x1="29393" y1="14191" x2="38179" y2="2785"/>
                        <a14:foregroundMark x1="19329" y1="11936" x2="20447" y2="4775"/>
                        <a14:foregroundMark x1="20447" y1="4775" x2="22684" y2="3581"/>
                        <a14:foregroundMark x1="84824" y1="60212" x2="96965" y2="55968"/>
                        <a14:foregroundMark x1="56869" y1="91512" x2="60224" y2="89920"/>
                        <a14:foregroundMark x1="73323" y1="97082" x2="75879" y2="92175"/>
                        <a14:foregroundMark x1="38179" y1="97215" x2="39457" y2="94562"/>
                        <a14:foregroundMark x1="39297" y1="85676" x2="40415" y2="85013"/>
                        <a14:foregroundMark x1="44089" y1="86472" x2="44089" y2="86472"/>
                        <a14:foregroundMark x1="11022" y1="41512" x2="14537" y2="41512"/>
                        <a14:foregroundMark x1="9904" y1="40981" x2="9904" y2="40981"/>
                        <a14:foregroundMark x1="8786" y1="40981" x2="8786" y2="40981"/>
                        <a14:foregroundMark x1="22843" y1="25995" x2="27316" y2="22546"/>
                      </a14:backgroundRemoval>
                    </a14:imgEffect>
                  </a14:imgLayer>
                </a14:imgProps>
              </a:ext>
              <a:ext uri="{28A0092B-C50C-407E-A947-70E740481C1C}">
                <a14:useLocalDpi xmlns:a14="http://schemas.microsoft.com/office/drawing/2010/main" val="0"/>
              </a:ext>
            </a:extLst>
          </a:blip>
          <a:stretch>
            <a:fillRect/>
          </a:stretch>
        </p:blipFill>
        <p:spPr>
          <a:xfrm>
            <a:off x="3308611" y="4674267"/>
            <a:ext cx="940056" cy="1132272"/>
          </a:xfrm>
          <a:prstGeom prst="rect">
            <a:avLst/>
          </a:prstGeom>
        </p:spPr>
      </p:pic>
      <p:pic>
        <p:nvPicPr>
          <p:cNvPr id="48" name="Picture 6" descr="Graphical user interface&#10;&#10;Description automatically generated">
            <a:extLst>
              <a:ext uri="{FF2B5EF4-FFF2-40B4-BE49-F238E27FC236}">
                <a16:creationId xmlns:a16="http://schemas.microsoft.com/office/drawing/2014/main" id="{4C5B9B11-2C1F-42CF-A395-529BA976257A}"/>
              </a:ext>
            </a:extLst>
          </p:cNvPr>
          <p:cNvPicPr>
            <a:picLocks noChangeAspect="1"/>
          </p:cNvPicPr>
          <p:nvPr/>
        </p:nvPicPr>
        <p:blipFill rotWithShape="1">
          <a:blip r:embed="rId5">
            <a:extLst>
              <a:ext uri="{28A0092B-C50C-407E-A947-70E740481C1C}">
                <a14:useLocalDpi xmlns:a14="http://schemas.microsoft.com/office/drawing/2010/main" val="0"/>
              </a:ext>
            </a:extLst>
          </a:blip>
          <a:srcRect l="-825" t="84445" r="73694" b="6927"/>
          <a:stretch/>
        </p:blipFill>
        <p:spPr>
          <a:xfrm rot="16200000">
            <a:off x="7640908" y="2496503"/>
            <a:ext cx="7073153" cy="2080147"/>
          </a:xfrm>
          <a:prstGeom prst="rect">
            <a:avLst/>
          </a:prstGeom>
        </p:spPr>
      </p:pic>
      <p:pic>
        <p:nvPicPr>
          <p:cNvPr id="50" name="Picture 4">
            <a:extLst>
              <a:ext uri="{FF2B5EF4-FFF2-40B4-BE49-F238E27FC236}">
                <a16:creationId xmlns:a16="http://schemas.microsoft.com/office/drawing/2014/main" id="{4B959C94-A743-4994-A9AC-7D9BDB3B3B5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454" b="91845" l="3610" r="16979">
                        <a14:foregroundMark x1="3966" y1="89019" x2="3633" y2="91361"/>
                        <a14:foregroundMark x1="16362" y1="88979" x2="16979" y2="91320"/>
                      </a14:backgroundRemoval>
                    </a14:imgEffect>
                  </a14:imgLayer>
                </a14:imgProps>
              </a:ext>
              <a:ext uri="{28A0092B-C50C-407E-A947-70E740481C1C}">
                <a14:useLocalDpi xmlns:a14="http://schemas.microsoft.com/office/drawing/2010/main" val="0"/>
              </a:ext>
            </a:extLst>
          </a:blip>
          <a:srcRect l="2940" t="88105" r="82143" b="7713"/>
          <a:stretch/>
        </p:blipFill>
        <p:spPr>
          <a:xfrm rot="5400000" flipV="1">
            <a:off x="5764135" y="807185"/>
            <a:ext cx="2079823" cy="343064"/>
          </a:xfrm>
          <a:prstGeom prst="rect">
            <a:avLst/>
          </a:prstGeom>
        </p:spPr>
      </p:pic>
      <p:pic>
        <p:nvPicPr>
          <p:cNvPr id="9" name="Picture 8" descr="A picture containing object, tiled, tile, brick&#10;&#10;Description automatically generated">
            <a:extLst>
              <a:ext uri="{FF2B5EF4-FFF2-40B4-BE49-F238E27FC236}">
                <a16:creationId xmlns:a16="http://schemas.microsoft.com/office/drawing/2014/main" id="{95DBA208-BA18-8D4E-8799-F3E2B893578F}"/>
              </a:ext>
            </a:extLst>
          </p:cNvPr>
          <p:cNvPicPr>
            <a:picLocks noChangeAspect="1"/>
          </p:cNvPicPr>
          <p:nvPr/>
        </p:nvPicPr>
        <p:blipFill rotWithShape="1">
          <a:blip r:embed="rId36">
            <a:extLst>
              <a:ext uri="{28A0092B-C50C-407E-A947-70E740481C1C}">
                <a14:useLocalDpi xmlns:a14="http://schemas.microsoft.com/office/drawing/2010/main" val="0"/>
              </a:ext>
            </a:extLst>
          </a:blip>
          <a:srcRect l="5020" t="7110" r="5020" b="6193"/>
          <a:stretch/>
        </p:blipFill>
        <p:spPr>
          <a:xfrm rot="5400000">
            <a:off x="4955316" y="248405"/>
            <a:ext cx="1937859" cy="1441049"/>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5BDE393B-F7D4-F54F-9452-B4327297DB98}"/>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5306" b="94694" l="4762" r="44974">
                        <a14:foregroundMark x1="23016" y1="8776" x2="23280" y2="15918"/>
                        <a14:foregroundMark x1="23280" y1="15918" x2="23280" y2="15918"/>
                        <a14:foregroundMark x1="23810" y1="87959" x2="18783" y2="94286"/>
                        <a14:foregroundMark x1="18783" y1="94286" x2="29630" y2="94694"/>
                        <a14:foregroundMark x1="23810" y1="5306" x2="23810" y2="5306"/>
                      </a14:backgroundRemoval>
                    </a14:imgEffect>
                  </a14:imgLayer>
                </a14:imgProps>
              </a:ext>
              <a:ext uri="{28A0092B-C50C-407E-A947-70E740481C1C}">
                <a14:useLocalDpi xmlns:a14="http://schemas.microsoft.com/office/drawing/2010/main" val="0"/>
              </a:ext>
            </a:extLst>
          </a:blip>
          <a:srcRect r="50010"/>
          <a:stretch/>
        </p:blipFill>
        <p:spPr>
          <a:xfrm flipH="1">
            <a:off x="5593221" y="-29638"/>
            <a:ext cx="767972" cy="1997133"/>
          </a:xfrm>
          <a:prstGeom prst="rect">
            <a:avLst/>
          </a:prstGeom>
        </p:spPr>
      </p:pic>
      <p:pic>
        <p:nvPicPr>
          <p:cNvPr id="16" name="Image 15" descr="Une image contenant fleur, lumière&#10;&#10;Description générée automatiquement">
            <a:extLst>
              <a:ext uri="{FF2B5EF4-FFF2-40B4-BE49-F238E27FC236}">
                <a16:creationId xmlns:a16="http://schemas.microsoft.com/office/drawing/2014/main" id="{C83B23ED-7B60-4A24-ADCB-C8F7102C1787}"/>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753676" y="3471999"/>
            <a:ext cx="1987449" cy="1987449"/>
          </a:xfrm>
          <a:prstGeom prst="rect">
            <a:avLst/>
          </a:prstGeom>
        </p:spPr>
      </p:pic>
      <p:pic>
        <p:nvPicPr>
          <p:cNvPr id="22" name="Image 21" descr="Une image contenant meubles, table&#10;&#10;Description générée automatiquement">
            <a:extLst>
              <a:ext uri="{FF2B5EF4-FFF2-40B4-BE49-F238E27FC236}">
                <a16:creationId xmlns:a16="http://schemas.microsoft.com/office/drawing/2014/main" id="{5D1CC281-C6B3-401F-9DA8-90B0B78A6EB3}"/>
              </a:ext>
            </a:extLst>
          </p:cNvPr>
          <p:cNvPicPr>
            <a:picLocks noChangeAspect="1"/>
          </p:cNvPicPr>
          <p:nvPr/>
        </p:nvPicPr>
        <p:blipFill>
          <a:blip r:embed="rId40">
            <a:extLst>
              <a:ext uri="{BEBA8EAE-BF5A-486C-A8C5-ECC9F3942E4B}">
                <a14:imgProps xmlns:a14="http://schemas.microsoft.com/office/drawing/2010/main">
                  <a14:imgLayer r:embed="rId41">
                    <a14:imgEffect>
                      <a14:backgroundRemoval t="4443" b="96527" l="4183" r="95348">
                        <a14:foregroundMark x1="8874" y1="23465" x2="14504" y2="18780"/>
                        <a14:foregroundMark x1="14504" y1="18780" x2="45582" y2="10339"/>
                        <a14:foregroundMark x1="45582" y1="10339" x2="52228" y2="5654"/>
                        <a14:foregroundMark x1="52228" y1="5654" x2="61298" y2="6947"/>
                        <a14:foregroundMark x1="61298" y1="6947" x2="86044" y2="22658"/>
                        <a14:foregroundMark x1="86044" y1="22658" x2="92807" y2="22173"/>
                        <a14:foregroundMark x1="92807" y1="22173" x2="91673" y2="15267"/>
                        <a14:foregroundMark x1="91673" y1="15267" x2="85848" y2="8805"/>
                        <a14:foregroundMark x1="85848" y1="8805" x2="78772" y2="6058"/>
                        <a14:foregroundMark x1="78772" y1="6058" x2="41556" y2="3069"/>
                        <a14:foregroundMark x1="41556" y1="3069" x2="19820" y2="9855"/>
                        <a14:foregroundMark x1="19820" y1="9855" x2="4222" y2="21688"/>
                        <a14:foregroundMark x1="26779" y1="7391" x2="49218" y2="4483"/>
                        <a14:foregroundMark x1="49218" y1="4483" x2="65324" y2="4483"/>
                        <a14:foregroundMark x1="65324" y1="4483" x2="72635" y2="9491"/>
                        <a14:foregroundMark x1="95504" y1="21365" x2="95348" y2="10985"/>
                        <a14:foregroundMark x1="95348" y1="10985" x2="95348" y2="11066"/>
                        <a14:foregroundMark x1="35809" y1="96527" x2="39992" y2="89297"/>
                        <a14:foregroundMark x1="68765" y1="94952" x2="67357" y2="90267"/>
                      </a14:backgroundRemoval>
                    </a14:imgEffect>
                  </a14:imgLayer>
                </a14:imgProps>
              </a:ext>
              <a:ext uri="{28A0092B-C50C-407E-A947-70E740481C1C}">
                <a14:useLocalDpi xmlns:a14="http://schemas.microsoft.com/office/drawing/2010/main" val="0"/>
              </a:ext>
            </a:extLst>
          </a:blip>
          <a:stretch>
            <a:fillRect/>
          </a:stretch>
        </p:blipFill>
        <p:spPr>
          <a:xfrm>
            <a:off x="2304245" y="2236879"/>
            <a:ext cx="1502654" cy="1454740"/>
          </a:xfrm>
          <a:prstGeom prst="rect">
            <a:avLst/>
          </a:prstGeom>
        </p:spPr>
      </p:pic>
      <p:pic>
        <p:nvPicPr>
          <p:cNvPr id="2" name="Image 1" descr="Une image contenant dessin&#10;&#10;Description générée automatiquement">
            <a:extLst>
              <a:ext uri="{FF2B5EF4-FFF2-40B4-BE49-F238E27FC236}">
                <a16:creationId xmlns:a16="http://schemas.microsoft.com/office/drawing/2014/main" id="{7E646A15-7133-4049-BEF7-20A231D1B1C9}"/>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1684271" y="6349524"/>
            <a:ext cx="506176" cy="483087"/>
          </a:xfrm>
          <a:prstGeom prst="rect">
            <a:avLst/>
          </a:prstGeom>
        </p:spPr>
      </p:pic>
      <p:pic>
        <p:nvPicPr>
          <p:cNvPr id="31" name="Picture 11" descr="A picture containing game&#10;&#10;Description automatically generated">
            <a:extLst>
              <a:ext uri="{FF2B5EF4-FFF2-40B4-BE49-F238E27FC236}">
                <a16:creationId xmlns:a16="http://schemas.microsoft.com/office/drawing/2014/main" id="{EF3AE000-7300-4273-AF02-F58F975908D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850" b="44200" l="1900" r="17100">
                        <a14:foregroundMark x1="11133" y1="42800" x2="11133" y2="44200"/>
                        <a14:foregroundMark x1="12067" y1="44100" x2="12067" y2="44100"/>
                        <a14:foregroundMark x1="9400" y1="43300" x2="9400" y2="43300"/>
                        <a14:foregroundMark x1="10967" y1="7450" x2="12067" y2="6050"/>
                      </a14:backgroundRemoval>
                    </a14:imgEffect>
                  </a14:imgLayer>
                </a14:imgProps>
              </a:ext>
              <a:ext uri="{28A0092B-C50C-407E-A947-70E740481C1C}">
                <a14:useLocalDpi xmlns:a14="http://schemas.microsoft.com/office/drawing/2010/main" val="0"/>
              </a:ext>
            </a:extLst>
          </a:blip>
          <a:srcRect r="80993" b="51338"/>
          <a:stretch/>
        </p:blipFill>
        <p:spPr>
          <a:xfrm>
            <a:off x="5954799" y="1750110"/>
            <a:ext cx="1218576" cy="2079824"/>
          </a:xfrm>
          <a:prstGeom prst="rect">
            <a:avLst/>
          </a:prstGeom>
        </p:spPr>
      </p:pic>
      <p:pic>
        <p:nvPicPr>
          <p:cNvPr id="33" name="Picture 10" descr="Text&#10;&#10;Description automatically generated">
            <a:extLst>
              <a:ext uri="{FF2B5EF4-FFF2-40B4-BE49-F238E27FC236}">
                <a16:creationId xmlns:a16="http://schemas.microsoft.com/office/drawing/2014/main" id="{7977D962-933E-47A8-B762-2E3A4ED17A1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850" b="90300" l="2767" r="25433">
                        <a14:foregroundMark x1="13067" y1="12000" x2="13800" y2="19150"/>
                        <a14:foregroundMark x1="13800" y1="19150" x2="15333" y2="24050"/>
                        <a14:foregroundMark x1="14433" y1="8850" x2="14433" y2="8850"/>
                        <a14:foregroundMark x1="24567" y1="50700" x2="24567" y2="50700"/>
                        <a14:foregroundMark x1="24733" y1="50450" x2="24733" y2="50450"/>
                        <a14:foregroundMark x1="24733" y1="53300" x2="24733" y2="53300"/>
                        <a14:foregroundMark x1="24733" y1="53050" x2="24733" y2="53050"/>
                        <a14:foregroundMark x1="24733" y1="53550" x2="24733" y2="53550"/>
                        <a14:foregroundMark x1="24733" y1="53300" x2="24733" y2="53300"/>
                        <a14:foregroundMark x1="24733" y1="53050" x2="24733" y2="53050"/>
                        <a14:foregroundMark x1="24900" y1="53550" x2="24900" y2="53550"/>
                        <a14:foregroundMark x1="24200" y1="52550" x2="24567" y2="53300"/>
                        <a14:foregroundMark x1="24400" y1="52250" x2="24400" y2="53300"/>
                        <a14:foregroundMark x1="24733" y1="53300" x2="24733" y2="53300"/>
                        <a14:foregroundMark x1="24900" y1="53050" x2="24900" y2="53050"/>
                        <a14:foregroundMark x1="24567" y1="52800" x2="24567" y2="52800"/>
                        <a14:foregroundMark x1="24400" y1="52800" x2="24400" y2="52800"/>
                        <a14:foregroundMark x1="24733" y1="53550" x2="24733" y2="53550"/>
                        <a14:foregroundMark x1="23700" y1="52550" x2="25433" y2="51750"/>
                      </a14:backgroundRemoval>
                    </a14:imgEffect>
                  </a14:imgLayer>
                </a14:imgProps>
              </a:ext>
              <a:ext uri="{28A0092B-C50C-407E-A947-70E740481C1C}">
                <a14:useLocalDpi xmlns:a14="http://schemas.microsoft.com/office/drawing/2010/main" val="0"/>
              </a:ext>
            </a:extLst>
          </a:blip>
          <a:srcRect t="3376" r="72193"/>
          <a:stretch/>
        </p:blipFill>
        <p:spPr>
          <a:xfrm>
            <a:off x="4284933" y="3595252"/>
            <a:ext cx="1094932" cy="2536395"/>
          </a:xfrm>
          <a:prstGeom prst="rect">
            <a:avLst/>
          </a:prstGeom>
        </p:spPr>
      </p:pic>
      <p:pic>
        <p:nvPicPr>
          <p:cNvPr id="44" name="Image 43">
            <a:extLst>
              <a:ext uri="{FF2B5EF4-FFF2-40B4-BE49-F238E27FC236}">
                <a16:creationId xmlns:a16="http://schemas.microsoft.com/office/drawing/2014/main" id="{D13679C2-A600-4B08-9BC3-C99E1472491B}"/>
              </a:ext>
            </a:extLst>
          </p:cNvPr>
          <p:cNvPicPr>
            <a:picLocks noChangeAspect="1"/>
          </p:cNvPicPr>
          <p:nvPr/>
        </p:nvPicPr>
        <p:blipFill>
          <a:blip r:embed="rId43">
            <a:extLst>
              <a:ext uri="{BEBA8EAE-BF5A-486C-A8C5-ECC9F3942E4B}">
                <a14:imgProps xmlns:a14="http://schemas.microsoft.com/office/drawing/2010/main">
                  <a14:imgLayer r:embed="rId44">
                    <a14:imgEffect>
                      <a14:backgroundRemoval t="1131" b="98102" l="7028" r="92045">
                        <a14:foregroundMark x1="24305" y1="20234" x2="32650" y2="14216"/>
                        <a14:foregroundMark x1="32650" y1="14216" x2="49878" y2="10339"/>
                        <a14:foregroundMark x1="49878" y1="10339" x2="60859" y2="9653"/>
                        <a14:foregroundMark x1="60859" y1="9653" x2="65642" y2="11551"/>
                        <a14:foregroundMark x1="52269" y1="7714" x2="39824" y2="5452"/>
                        <a14:foregroundMark x1="39824" y1="5452" x2="39824" y2="5452"/>
                        <a14:foregroundMark x1="9370" y1="48667" x2="8394" y2="54766"/>
                        <a14:foregroundMark x1="8004" y1="60864" x2="9370" y2="61026"/>
                        <a14:foregroundMark x1="31284" y1="92044" x2="58224" y2="95638"/>
                        <a14:foregroundMark x1="58224" y1="95638" x2="67008" y2="94467"/>
                        <a14:foregroundMark x1="92045" y1="46284" x2="88921" y2="48183"/>
                        <a14:foregroundMark x1="48560" y1="1131" x2="44705" y2="1454"/>
                        <a14:foregroundMark x1="29575" y1="5129" x2="29575" y2="5129"/>
                        <a14:foregroundMark x1="37921" y1="98142" x2="56125" y2="97981"/>
                        <a14:foregroundMark x1="7418" y1="54766" x2="7418" y2="54766"/>
                        <a14:foregroundMark x1="7418" y1="60703" x2="7028" y2="61026"/>
                        <a14:backgroundMark x1="49536" y1="46567" x2="49536" y2="46567"/>
                        <a14:backgroundMark x1="75939" y1="35662" x2="75939" y2="35662"/>
                        <a14:backgroundMark x1="66032" y1="43376" x2="66032" y2="43376"/>
                      </a14:backgroundRemoval>
                    </a14:imgEffect>
                  </a14:imgLayer>
                </a14:imgProps>
              </a:ext>
              <a:ext uri="{28A0092B-C50C-407E-A947-70E740481C1C}">
                <a14:useLocalDpi xmlns:a14="http://schemas.microsoft.com/office/drawing/2010/main" val="0"/>
              </a:ext>
            </a:extLst>
          </a:blip>
          <a:stretch>
            <a:fillRect/>
          </a:stretch>
        </p:blipFill>
        <p:spPr>
          <a:xfrm>
            <a:off x="7439482" y="3689251"/>
            <a:ext cx="1813342" cy="2190630"/>
          </a:xfrm>
          <a:prstGeom prst="rect">
            <a:avLst/>
          </a:prstGeom>
        </p:spPr>
      </p:pic>
      <p:pic>
        <p:nvPicPr>
          <p:cNvPr id="19" name="Image 22" descr="Une image contenant dessin&#10;&#10;Description générée automatiquement">
            <a:extLst>
              <a:ext uri="{FF2B5EF4-FFF2-40B4-BE49-F238E27FC236}">
                <a16:creationId xmlns:a16="http://schemas.microsoft.com/office/drawing/2014/main" id="{8F56208E-8880-594D-B0F0-4F09800FFA2B}"/>
              </a:ext>
            </a:extLst>
          </p:cNvPr>
          <p:cNvPicPr>
            <a:picLocks noChangeAspect="1"/>
          </p:cNvPicPr>
          <p:nvPr/>
        </p:nvPicPr>
        <p:blipFill rotWithShape="1">
          <a:blip r:embed="rId45">
            <a:extLst>
              <a:ext uri="{BEBA8EAE-BF5A-486C-A8C5-ECC9F3942E4B}">
                <a14:imgProps xmlns:a14="http://schemas.microsoft.com/office/drawing/2010/main">
                  <a14:imgLayer r:embed="rId46">
                    <a14:imgEffect>
                      <a14:backgroundRemoval t="4424" b="86496" l="1300" r="98500">
                        <a14:foregroundMark x1="1400" y1="11059" x2="19500" y2="11059"/>
                        <a14:foregroundMark x1="11300" y1="2794" x2="23000" y2="7101"/>
                        <a14:foregroundMark x1="23000" y1="7101" x2="29300" y2="7567"/>
                        <a14:foregroundMark x1="29300" y1="7567" x2="35100" y2="5821"/>
                        <a14:foregroundMark x1="35100" y1="5821" x2="35500" y2="4540"/>
                        <a14:foregroundMark x1="88800" y1="22352" x2="95100" y2="24214"/>
                        <a14:foregroundMark x1="95100" y1="24214" x2="98400" y2="30035"/>
                        <a14:foregroundMark x1="98400" y1="30035" x2="97400" y2="37253"/>
                        <a14:foregroundMark x1="97400" y1="37253" x2="93500" y2="42608"/>
                        <a14:foregroundMark x1="93500" y1="42608" x2="89500" y2="35739"/>
                        <a14:foregroundMark x1="89500" y1="35739" x2="89100" y2="29802"/>
                        <a14:foregroundMark x1="94500" y1="23865" x2="93200" y2="34692"/>
                        <a14:foregroundMark x1="98500" y1="35390" x2="98500" y2="33062"/>
                        <a14:foregroundMark x1="94700" y1="80792" x2="90300" y2="85681"/>
                        <a14:foregroundMark x1="90300" y1="85681" x2="89500" y2="85797"/>
                        <a14:foregroundMark x1="85100" y1="79860" x2="82900" y2="86496"/>
                        <a14:foregroundMark x1="82900" y1="86496" x2="79500" y2="86380"/>
                        <a14:foregroundMark x1="44400" y1="81956" x2="40300" y2="85565"/>
                        <a14:foregroundMark x1="29000" y1="22817" x2="28400" y2="16065"/>
                        <a14:foregroundMark x1="13500" y1="18277" x2="15100" y2="12573"/>
                      </a14:backgroundRemoval>
                    </a14:imgEffect>
                  </a14:imgLayer>
                </a14:imgProps>
              </a:ext>
              <a:ext uri="{28A0092B-C50C-407E-A947-70E740481C1C}">
                <a14:useLocalDpi xmlns:a14="http://schemas.microsoft.com/office/drawing/2010/main" val="0"/>
              </a:ext>
            </a:extLst>
          </a:blip>
          <a:srcRect r="557" b="9281"/>
          <a:stretch/>
        </p:blipFill>
        <p:spPr>
          <a:xfrm>
            <a:off x="8592150" y="4981822"/>
            <a:ext cx="1467292" cy="1149825"/>
          </a:xfrm>
          <a:prstGeom prst="rect">
            <a:avLst/>
          </a:prstGeom>
        </p:spPr>
      </p:pic>
    </p:spTree>
    <p:extLst>
      <p:ext uri="{BB962C8B-B14F-4D97-AF65-F5344CB8AC3E}">
        <p14:creationId xmlns:p14="http://schemas.microsoft.com/office/powerpoint/2010/main" val="4267918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AC"/>
        </a:solidFill>
        <a:effectLst/>
      </p:bgPr>
    </p:bg>
    <p:spTree>
      <p:nvGrpSpPr>
        <p:cNvPr id="1" name=""/>
        <p:cNvGrpSpPr/>
        <p:nvPr/>
      </p:nvGrpSpPr>
      <p:grpSpPr>
        <a:xfrm>
          <a:off x="0" y="0"/>
          <a:ext cx="0" cy="0"/>
          <a:chOff x="0" y="0"/>
          <a:chExt cx="0" cy="0"/>
        </a:xfrm>
      </p:grpSpPr>
      <p:pic>
        <p:nvPicPr>
          <p:cNvPr id="28" name="Content Placeholder 27" descr="A large wooden door&#10;&#10;Description automatically generated">
            <a:extLst>
              <a:ext uri="{FF2B5EF4-FFF2-40B4-BE49-F238E27FC236}">
                <a16:creationId xmlns:a16="http://schemas.microsoft.com/office/drawing/2014/main" id="{0E9D87FB-C57C-C342-8AED-9BA6895BC1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98" y="0"/>
            <a:ext cx="12229695" cy="5350492"/>
          </a:xfrm>
        </p:spPr>
      </p:pic>
      <p:sp>
        <p:nvSpPr>
          <p:cNvPr id="2" name="Title 1">
            <a:extLst>
              <a:ext uri="{FF2B5EF4-FFF2-40B4-BE49-F238E27FC236}">
                <a16:creationId xmlns:a16="http://schemas.microsoft.com/office/drawing/2014/main" id="{D261EE7A-E400-9849-90BC-DA86714C2FDA}"/>
              </a:ext>
            </a:extLst>
          </p:cNvPr>
          <p:cNvSpPr>
            <a:spLocks noGrp="1"/>
          </p:cNvSpPr>
          <p:nvPr>
            <p:ph type="title"/>
          </p:nvPr>
        </p:nvSpPr>
        <p:spPr>
          <a:xfrm>
            <a:off x="8282076" y="9063"/>
            <a:ext cx="3619282" cy="1325562"/>
          </a:xfrm>
        </p:spPr>
        <p:txBody>
          <a:bodyPr>
            <a:normAutofit/>
          </a:bodyPr>
          <a:lstStyle/>
          <a:p>
            <a:pPr algn="ctr"/>
            <a:r>
              <a:rPr lang="ar-SA" sz="6000" dirty="0">
                <a:solidFill>
                  <a:schemeClr val="bg1"/>
                </a:solidFill>
              </a:rPr>
              <a:t>مَحكَمة</a:t>
            </a:r>
            <a:endParaRPr lang="fr-FR" sz="6000" dirty="0">
              <a:solidFill>
                <a:schemeClr val="bg1"/>
              </a:solidFill>
            </a:endParaRPr>
          </a:p>
        </p:txBody>
      </p:sp>
      <p:pic>
        <p:nvPicPr>
          <p:cNvPr id="9" name="Image 10">
            <a:extLst>
              <a:ext uri="{FF2B5EF4-FFF2-40B4-BE49-F238E27FC236}">
                <a16:creationId xmlns:a16="http://schemas.microsoft.com/office/drawing/2014/main" id="{95828B82-B1E4-5B4F-9ACE-3930B303DE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54" b="94264" l="10000" r="90000">
                        <a14:foregroundMark x1="44432" y1="12386" x2="47386" y2="5736"/>
                        <a14:foregroundMark x1="47386" y1="5736" x2="48864" y2="5154"/>
                        <a14:foregroundMark x1="45227" y1="94264" x2="45114" y2="90108"/>
                      </a14:backgroundRemoval>
                    </a14:imgEffect>
                  </a14:imgLayer>
                </a14:imgProps>
              </a:ext>
              <a:ext uri="{28A0092B-C50C-407E-A947-70E740481C1C}">
                <a14:useLocalDpi xmlns:a14="http://schemas.microsoft.com/office/drawing/2010/main" val="0"/>
              </a:ext>
            </a:extLst>
          </a:blip>
          <a:srcRect l="34154" r="27014"/>
          <a:stretch/>
        </p:blipFill>
        <p:spPr>
          <a:xfrm>
            <a:off x="243280" y="2743782"/>
            <a:ext cx="1161526" cy="4088942"/>
          </a:xfrm>
          <a:prstGeom prst="rect">
            <a:avLst/>
          </a:prstGeom>
        </p:spPr>
      </p:pic>
      <p:sp>
        <p:nvSpPr>
          <p:cNvPr id="10" name="TextBox 9">
            <a:extLst>
              <a:ext uri="{FF2B5EF4-FFF2-40B4-BE49-F238E27FC236}">
                <a16:creationId xmlns:a16="http://schemas.microsoft.com/office/drawing/2014/main" id="{115B25E5-3FAA-444D-9958-6240EF1C08E2}"/>
              </a:ext>
            </a:extLst>
          </p:cNvPr>
          <p:cNvSpPr txBox="1"/>
          <p:nvPr/>
        </p:nvSpPr>
        <p:spPr>
          <a:xfrm>
            <a:off x="5113470" y="93072"/>
            <a:ext cx="2190750" cy="923330"/>
          </a:xfrm>
          <a:prstGeom prst="rect">
            <a:avLst/>
          </a:prstGeom>
          <a:noFill/>
          <a:ln>
            <a:solidFill>
              <a:schemeClr val="bg1"/>
            </a:solidFill>
          </a:ln>
        </p:spPr>
        <p:txBody>
          <a:bodyPr wrap="square" rtlCol="0">
            <a:spAutoFit/>
          </a:bodyPr>
          <a:lstStyle/>
          <a:p>
            <a:pPr algn="r"/>
            <a:r>
              <a:rPr lang="ar-SA" sz="5400" dirty="0">
                <a:solidFill>
                  <a:schemeClr val="bg1"/>
                </a:solidFill>
              </a:rPr>
              <a:t>قاضٍ</a:t>
            </a:r>
            <a:endParaRPr lang="en-FR" sz="5400" dirty="0">
              <a:solidFill>
                <a:schemeClr val="bg1"/>
              </a:solidFill>
            </a:endParaRPr>
          </a:p>
        </p:txBody>
      </p:sp>
      <p:pic>
        <p:nvPicPr>
          <p:cNvPr id="14" name="Image 18" descr="Une image contenant objet, horloge&#10;&#10;Description générée automatiquement">
            <a:extLst>
              <a:ext uri="{FF2B5EF4-FFF2-40B4-BE49-F238E27FC236}">
                <a16:creationId xmlns:a16="http://schemas.microsoft.com/office/drawing/2014/main" id="{96A0497B-448B-284C-82ED-B20B588A0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9334" y="5069742"/>
            <a:ext cx="1005615" cy="1491934"/>
          </a:xfrm>
          <a:prstGeom prst="rect">
            <a:avLst/>
          </a:prstGeom>
        </p:spPr>
      </p:pic>
      <p:pic>
        <p:nvPicPr>
          <p:cNvPr id="15" name="Image 34">
            <a:extLst>
              <a:ext uri="{FF2B5EF4-FFF2-40B4-BE49-F238E27FC236}">
                <a16:creationId xmlns:a16="http://schemas.microsoft.com/office/drawing/2014/main" id="{F021D9FC-D810-8743-8A86-B62146C065F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9531" y1="27344" x2="30156" y2="72188"/>
                        <a14:foregroundMark x1="30156" y1="72188" x2="31250" y2="73906"/>
                      </a14:backgroundRemoval>
                    </a14:imgEffect>
                  </a14:imgLayer>
                </a14:imgProps>
              </a:ext>
              <a:ext uri="{28A0092B-C50C-407E-A947-70E740481C1C}">
                <a14:useLocalDpi xmlns:a14="http://schemas.microsoft.com/office/drawing/2010/main" val="0"/>
              </a:ext>
            </a:extLst>
          </a:blip>
          <a:srcRect l="11205" t="21668" r="10087" b="24376"/>
          <a:stretch/>
        </p:blipFill>
        <p:spPr>
          <a:xfrm>
            <a:off x="3911474" y="4379991"/>
            <a:ext cx="1596247" cy="1094260"/>
          </a:xfrm>
          <a:prstGeom prst="rect">
            <a:avLst/>
          </a:prstGeom>
        </p:spPr>
      </p:pic>
      <p:pic>
        <p:nvPicPr>
          <p:cNvPr id="16" name="Image 32" descr="Une image contenant couteau, arme&#10;&#10;Description générée automatiquement">
            <a:extLst>
              <a:ext uri="{FF2B5EF4-FFF2-40B4-BE49-F238E27FC236}">
                <a16:creationId xmlns:a16="http://schemas.microsoft.com/office/drawing/2014/main" id="{EF1EABCD-3F74-B54C-8A5E-09F1B47C969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894" b="92756" l="10000" r="90000">
                        <a14:foregroundMark x1="23250" y1="90813" x2="23625" y2="92756"/>
                        <a14:foregroundMark x1="76625" y1="10071" x2="76625" y2="10071"/>
                      </a14:backgroundRemoval>
                    </a14:imgEffect>
                  </a14:imgLayer>
                </a14:imgProps>
              </a:ext>
              <a:ext uri="{28A0092B-C50C-407E-A947-70E740481C1C}">
                <a14:useLocalDpi xmlns:a14="http://schemas.microsoft.com/office/drawing/2010/main" val="0"/>
              </a:ext>
            </a:extLst>
          </a:blip>
          <a:srcRect l="18704" r="16193"/>
          <a:stretch/>
        </p:blipFill>
        <p:spPr>
          <a:xfrm>
            <a:off x="8818797" y="5474251"/>
            <a:ext cx="1246812" cy="1354948"/>
          </a:xfrm>
          <a:prstGeom prst="rect">
            <a:avLst/>
          </a:prstGeom>
        </p:spPr>
      </p:pic>
      <p:pic>
        <p:nvPicPr>
          <p:cNvPr id="18" name="Graphic 17">
            <a:extLst>
              <a:ext uri="{FF2B5EF4-FFF2-40B4-BE49-F238E27FC236}">
                <a16:creationId xmlns:a16="http://schemas.microsoft.com/office/drawing/2014/main" id="{BACB50C9-6ED6-0748-BE42-146F4D5C3F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359488">
            <a:off x="8014821" y="2515951"/>
            <a:ext cx="2243276" cy="1691359"/>
          </a:xfrm>
          <a:prstGeom prst="rect">
            <a:avLst/>
          </a:prstGeom>
        </p:spPr>
      </p:pic>
      <p:pic>
        <p:nvPicPr>
          <p:cNvPr id="20" name="Picture 19" descr="Icon&#10;&#10;Description automatically generated">
            <a:extLst>
              <a:ext uri="{FF2B5EF4-FFF2-40B4-BE49-F238E27FC236}">
                <a16:creationId xmlns:a16="http://schemas.microsoft.com/office/drawing/2014/main" id="{837AB932-E1C6-1C4D-A099-1896ACD4DF2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3132" t="7832" r="12315" b="9355"/>
          <a:stretch/>
        </p:blipFill>
        <p:spPr>
          <a:xfrm rot="1686014">
            <a:off x="5784745" y="4924317"/>
            <a:ext cx="1604952" cy="1782784"/>
          </a:xfrm>
          <a:prstGeom prst="rect">
            <a:avLst/>
          </a:prstGeom>
        </p:spPr>
      </p:pic>
      <p:pic>
        <p:nvPicPr>
          <p:cNvPr id="31" name="Picture 30" descr="A picture containing toy&#10;&#10;Description automatically generated">
            <a:extLst>
              <a:ext uri="{FF2B5EF4-FFF2-40B4-BE49-F238E27FC236}">
                <a16:creationId xmlns:a16="http://schemas.microsoft.com/office/drawing/2014/main" id="{BED99EA9-1014-8349-99F4-6CB890560D0D}"/>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8327" b="91673" l="9984" r="90542">
                        <a14:foregroundMark x1="88965" y1="46888" x2="90622" y2="48100"/>
                        <a14:foregroundMark x1="68715" y1="11439" x2="70412" y2="8327"/>
                        <a14:foregroundMark x1="74454" y1="42846" x2="73727" y2="35004"/>
                        <a14:foregroundMark x1="67057" y1="91673" x2="69685" y2="91673"/>
                        <a14:foregroundMark x1="78496" y1="91673" x2="77082" y2="91188"/>
                        <a14:backgroundMark x1="63743" y1="53112" x2="63743" y2="53112"/>
                      </a14:backgroundRemoval>
                    </a14:imgEffect>
                  </a14:imgLayer>
                </a14:imgProps>
              </a:ext>
              <a:ext uri="{28A0092B-C50C-407E-A947-70E740481C1C}">
                <a14:useLocalDpi xmlns:a14="http://schemas.microsoft.com/office/drawing/2010/main" val="0"/>
              </a:ext>
            </a:extLst>
          </a:blip>
          <a:srcRect l="12616" r="7180" b="6094"/>
          <a:stretch/>
        </p:blipFill>
        <p:spPr>
          <a:xfrm>
            <a:off x="3870004" y="849114"/>
            <a:ext cx="3279471" cy="3839747"/>
          </a:xfrm>
          <a:prstGeom prst="rect">
            <a:avLst/>
          </a:prstGeom>
        </p:spPr>
      </p:pic>
      <p:pic>
        <p:nvPicPr>
          <p:cNvPr id="39" name="Picture 38" descr="Icon&#10;&#10;Description automatically generated">
            <a:extLst>
              <a:ext uri="{FF2B5EF4-FFF2-40B4-BE49-F238E27FC236}">
                <a16:creationId xmlns:a16="http://schemas.microsoft.com/office/drawing/2014/main" id="{A5680E81-5115-8341-863A-4DB8D4DFDB04}"/>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7559" b="92361" l="9984" r="89976">
                        <a14:foregroundMark x1="34923" y1="13581" x2="49030" y2="59984"/>
                        <a14:foregroundMark x1="45554" y1="87914" x2="54204" y2="88157"/>
                        <a14:foregroundMark x1="53961" y1="11843" x2="45837" y2="11116"/>
                        <a14:foregroundMark x1="45837" y1="11116" x2="43088" y2="11601"/>
                        <a14:foregroundMark x1="38884" y1="11116" x2="44826" y2="12854"/>
                        <a14:foregroundMark x1="41593" y1="11358" x2="49757" y2="12854"/>
                        <a14:foregroundMark x1="46281" y1="11358" x2="49757" y2="11358"/>
                        <a14:foregroundMark x1="43088" y1="20736" x2="36661" y2="54082"/>
                        <a14:foregroundMark x1="36661" y1="54082" x2="40622" y2="51617"/>
                        <a14:foregroundMark x1="34438" y1="10873" x2="42563" y2="10914"/>
                        <a14:foregroundMark x1="42563" y1="10914" x2="50930" y2="10388"/>
                        <a14:foregroundMark x1="50930" y1="10388" x2="62854" y2="11358"/>
                        <a14:foregroundMark x1="61358" y1="90380" x2="34196" y2="88399"/>
                        <a14:foregroundMark x1="54931" y1="14834" x2="50243" y2="46160"/>
                        <a14:foregroundMark x1="65562" y1="13824" x2="42684" y2="7882"/>
                        <a14:foregroundMark x1="42684" y1="7882" x2="37389" y2="7639"/>
                        <a14:foregroundMark x1="60873" y1="10105" x2="67017" y2="13096"/>
                        <a14:foregroundMark x1="36661" y1="9135" x2="31487" y2="14026"/>
                        <a14:foregroundMark x1="31487" y1="14026" x2="31245" y2="15562"/>
                        <a14:foregroundMark x1="30760" y1="77526" x2="31690" y2="84883"/>
                        <a14:foregroundMark x1="31690" y1="84883" x2="36176" y2="90461"/>
                        <a14:foregroundMark x1="36176" y1="90461" x2="43614" y2="91108"/>
                        <a14:foregroundMark x1="43614" y1="91108" x2="58044" y2="90461"/>
                        <a14:foregroundMark x1="58044" y1="90461" x2="52627" y2="84196"/>
                        <a14:foregroundMark x1="52627" y1="84196" x2="38359" y2="84600"/>
                        <a14:foregroundMark x1="38359" y1="84600" x2="66047" y2="87672"/>
                        <a14:foregroundMark x1="63096" y1="91350" x2="67542" y2="85530"/>
                        <a14:foregroundMark x1="67542" y1="85530" x2="67542" y2="85449"/>
                        <a14:foregroundMark x1="60873" y1="92361" x2="47534" y2="91835"/>
                        <a14:foregroundMark x1="29749" y1="22959" x2="30234" y2="54810"/>
                        <a14:foregroundMark x1="69240" y1="37268" x2="70008" y2="57761"/>
                        <a14:foregroundMark x1="69240" y1="36540" x2="69766" y2="35812"/>
                        <a14:foregroundMark x1="69523" y1="31609" x2="69766" y2="30598"/>
                        <a14:foregroundMark x1="70008" y1="26920" x2="69766" y2="25424"/>
                        <a14:foregroundMark x1="28254" y1="26192" x2="28254" y2="26192"/>
                        <a14:foregroundMark x1="28254" y1="25667" x2="28254" y2="25667"/>
                        <a14:foregroundMark x1="28011" y1="24697" x2="28011" y2="24697"/>
                        <a14:foregroundMark x1="28011" y1="33589" x2="28254" y2="35044"/>
                      </a14:backgroundRemoval>
                    </a14:imgEffect>
                  </a14:imgLayer>
                </a14:imgProps>
              </a:ext>
              <a:ext uri="{28A0092B-C50C-407E-A947-70E740481C1C}">
                <a14:useLocalDpi xmlns:a14="http://schemas.microsoft.com/office/drawing/2010/main" val="0"/>
              </a:ext>
            </a:extLst>
          </a:blip>
          <a:stretch>
            <a:fillRect/>
          </a:stretch>
        </p:blipFill>
        <p:spPr>
          <a:xfrm>
            <a:off x="4641273" y="1378023"/>
            <a:ext cx="1519736" cy="1519736"/>
          </a:xfrm>
          <a:prstGeom prst="rect">
            <a:avLst/>
          </a:prstGeom>
        </p:spPr>
      </p:pic>
      <p:pic>
        <p:nvPicPr>
          <p:cNvPr id="3" name="Image 2" descr="Une image contenant dessin&#10;&#10;Description générée automatiquement">
            <a:extLst>
              <a:ext uri="{FF2B5EF4-FFF2-40B4-BE49-F238E27FC236}">
                <a16:creationId xmlns:a16="http://schemas.microsoft.com/office/drawing/2014/main" id="{C0B2BF7D-1652-4AB7-A447-8227AB50336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03" y="25276"/>
            <a:ext cx="506176" cy="483087"/>
          </a:xfrm>
          <a:prstGeom prst="rect">
            <a:avLst/>
          </a:prstGeom>
        </p:spPr>
      </p:pic>
      <p:pic>
        <p:nvPicPr>
          <p:cNvPr id="17" name="Picture 19" descr="A picture containing lamp&#10;&#10;Description automatically generated">
            <a:extLst>
              <a:ext uri="{FF2B5EF4-FFF2-40B4-BE49-F238E27FC236}">
                <a16:creationId xmlns:a16="http://schemas.microsoft.com/office/drawing/2014/main" id="{20F1DF4E-5C93-4610-AF95-1A4DC8E3FC6D}"/>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5306" b="94694" l="4762" r="44974">
                        <a14:foregroundMark x1="23016" y1="8776" x2="23280" y2="15918"/>
                        <a14:foregroundMark x1="23280" y1="15918" x2="23280" y2="15918"/>
                        <a14:foregroundMark x1="23810" y1="87959" x2="18783" y2="94286"/>
                        <a14:foregroundMark x1="18783" y1="94286" x2="29630" y2="94694"/>
                        <a14:foregroundMark x1="23810" y1="5306" x2="23810" y2="5306"/>
                      </a14:backgroundRemoval>
                    </a14:imgEffect>
                  </a14:imgLayer>
                </a14:imgProps>
              </a:ext>
              <a:ext uri="{28A0092B-C50C-407E-A947-70E740481C1C}">
                <a14:useLocalDpi xmlns:a14="http://schemas.microsoft.com/office/drawing/2010/main" val="0"/>
              </a:ext>
            </a:extLst>
          </a:blip>
          <a:srcRect r="50010"/>
          <a:stretch/>
        </p:blipFill>
        <p:spPr>
          <a:xfrm flipH="1">
            <a:off x="6950947" y="1384863"/>
            <a:ext cx="1453750" cy="3780518"/>
          </a:xfrm>
          <a:prstGeom prst="rect">
            <a:avLst/>
          </a:prstGeom>
        </p:spPr>
      </p:pic>
      <p:pic>
        <p:nvPicPr>
          <p:cNvPr id="22" name="Image 8">
            <a:extLst>
              <a:ext uri="{FF2B5EF4-FFF2-40B4-BE49-F238E27FC236}">
                <a16:creationId xmlns:a16="http://schemas.microsoft.com/office/drawing/2014/main" id="{F63EB192-81BC-4C21-B2D1-848C2F732893}"/>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1852" b="90370" l="10000" r="90000">
                        <a14:foregroundMark x1="40286" y1="5093" x2="51429" y2="25278"/>
                        <a14:foregroundMark x1="39429" y1="2037" x2="39429" y2="2037"/>
                        <a14:foregroundMark x1="42429" y1="1852" x2="42429" y2="1852"/>
                        <a14:foregroundMark x1="45857" y1="81019" x2="47714" y2="90370"/>
                      </a14:backgroundRemoval>
                    </a14:imgEffect>
                  </a14:imgLayer>
                </a14:imgProps>
              </a:ext>
              <a:ext uri="{28A0092B-C50C-407E-A947-70E740481C1C}">
                <a14:useLocalDpi xmlns:a14="http://schemas.microsoft.com/office/drawing/2010/main" val="0"/>
              </a:ext>
            </a:extLst>
          </a:blip>
          <a:srcRect l="29537" t="-7638" r="26242" b="7638"/>
          <a:stretch/>
        </p:blipFill>
        <p:spPr>
          <a:xfrm>
            <a:off x="10627999" y="2600981"/>
            <a:ext cx="1158654" cy="4042452"/>
          </a:xfrm>
          <a:prstGeom prst="rect">
            <a:avLst/>
          </a:prstGeom>
        </p:spPr>
      </p:pic>
    </p:spTree>
    <p:extLst>
      <p:ext uri="{BB962C8B-B14F-4D97-AF65-F5344CB8AC3E}">
        <p14:creationId xmlns:p14="http://schemas.microsoft.com/office/powerpoint/2010/main" val="3173666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16422</TotalTime>
  <Words>446</Words>
  <Application>Microsoft Office PowerPoint</Application>
  <PresentationFormat>Grand écran</PresentationFormat>
  <Paragraphs>102</Paragraphs>
  <Slides>4</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vt:i4>
      </vt:variant>
    </vt:vector>
  </HeadingPairs>
  <TitlesOfParts>
    <vt:vector size="9" baseType="lpstr">
      <vt:lpstr>Arial</vt:lpstr>
      <vt:lpstr>Calibri</vt:lpstr>
      <vt:lpstr>Calibri Light</vt:lpstr>
      <vt:lpstr>Cambria</vt:lpstr>
      <vt:lpstr>Office Theme</vt:lpstr>
      <vt:lpstr>Possessifs interactifs</vt:lpstr>
      <vt:lpstr>Présentation PowerPoint</vt:lpstr>
      <vt:lpstr>Présentation PowerPoint</vt:lpstr>
      <vt:lpstr>مَحكَمة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Possessifs interactifs</dc:title>
  <dc:creator>Idrîs de Vos</dc:creator>
  <cp:lastModifiedBy>Idrîs de Vos</cp:lastModifiedBy>
  <cp:revision>39</cp:revision>
  <dcterms:created xsi:type="dcterms:W3CDTF">2020-04-14T09:08:31Z</dcterms:created>
  <dcterms:modified xsi:type="dcterms:W3CDTF">2022-04-04T19:16:06Z</dcterms:modified>
</cp:coreProperties>
</file>